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A8640F-9649-4CD5-BA21-C6D36DA9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557AF-A51E-48E6-911D-B52AE71B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140BF-505C-41EA-97BC-001C1EF10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B9DA4-B710-4727-A719-5B521027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82902-8165-4D73-AB18-3189F9DF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20BF0-D1E2-4697-8452-E47770332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8E47F-7E2D-4789-BFB3-0B95594F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2060C-EE3F-4930-BD45-5887CCEDD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C862D-82AA-447D-8B32-A5CE51ED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A3A8D-22BB-4B77-808E-DCBEE9D36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E3F73-A7AA-42E3-8283-2ACD8FA0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10133100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廉政建设与反腐败培训班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反腐败斗争形势分析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廉政建设与反腐败法律法规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廉政建设与反腐败实践探索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廉政建设与反腐败案例分析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加强廉政建设与反腐败工作的建议和思考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247" b="62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廉政建设是指通过制定和执行一系列法律、法规、政策和制度，促进国家机关、公共机构和公职人员廉洁从政、勤政为民的过程。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廉政建设是维护国家政治稳定、促进经济发展的重要保障，也是提高政府公信力、增强人民群众获得感的重要途径。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廉政建设的定义与意义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25" r="21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构建廉洁政治生态，实现干部清正、政府清廉、政治清明。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加强廉政教育，提高公职人员的廉洁意识和自律能力；完善廉政制度，构建不敢腐、不能腐、不想腐的有效机制；强化监督执纪，严肃查处腐败行为，形成有力震慑。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廉政建设的目标与任务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自古以来，中国就有丰富的廉政思想，如“为政以德”、“清廉自守”等。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中国古代廉政思想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近现代廉政建设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新时代廉政建设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近代以来，中国政府不断完善廉政制度，加强反腐败斗争，取得了显著成效。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新时代背景下，中国政府将廉政建设作为全面从严治党的重要内容，推动全面从严治党向纵深发展。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廉政建设的历史与发展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反腐败斗争形势分析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56" b="143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818" b="318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当前反腐败斗争的严峻形势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腐败现象屡禁不止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尽管我国持续加大反腐败力度，但腐败现象仍时有发生，涉及领域广泛，手段隐蔽多样。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腐败官员层级升高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腐败案件涉及官员层级逐渐升高，高级官员腐败案件增多，社会影响恶劣。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群众身边的腐败问题突出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基层腐败、“微腐败”等问题严重影响群众获得感和满意度，损害党和政府形象。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阻碍经济社会发展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腐败造成资源浪费、效率低下，严重阻碍经济社会发展，影响国家长治久安。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损害国家形象和国际声誉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腐败现象严重影响国家形象和国际声誉，不利于我国在国际舞台上发挥更大作用。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破坏社会公平正义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腐败导致权力寻租、资源错配，严重破坏社会公平正义，削弱人民群众对党和政府的信任。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腐败现象的危害与影响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推动经济社会持续健康发展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通过反腐败斗争，可以优化资源配置，提高经济效率，推动经济社会持续健康发展。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维护党的执政地位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坚决惩治腐败是维护党的执政地位、巩固党的执政基础的重要举措。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反腐败斗争有利于维护社会公平正义，促进社会和谐稳定，增强人民群众获得感和满意度。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反腐败斗争的紧迫性和重要性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廉政建设与反腐败法律法规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《中华人民共和国监察法》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规定了国家监察工作的基本原则、监察机关的职责权限、监察程序等，为反腐败工作提供了法制保障。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《中华人民共和国刑法》相关条款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明确了贪污、受贿、挪用公款等腐败行为的刑事责任，为打击腐败提供了刑法依据。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党内法规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包括《中国共产党纪律处分条例》等，对党员领导干部的廉洁从政行为作出了详细规定。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国家廉政建设与反腐败法律法规概述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廉政建设责任制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各级地方政府普遍建立了廉政建设责任制，明确各级领导干部在廉政建设中的职责和任务。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行政监察和审计监督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地方政府通过加强行政监察和审计监督，发现和查处腐败问题，推动廉政建设。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地方政府制定的反腐败法规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各地政府根据当地实际情况，制定了一系列反腐败法规，如《广东省反腐败条例》等。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30" b="171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地方政府廉政建设与反腐败法规政策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各大中型企业普遍建立了内部反腐败制度，规范企业经营行为，防止企业内部腐败现象的发生。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企业内部反腐败制度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企业要求员工遵守廉洁从业规定，禁止利用职务之便谋取私利，确保企业健康发展。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廉洁从业规定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企业通过设立内部监督机构，如监事会、审计部门等，对企业经营行为进行监督，确保企业廉洁运营。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内部监督机制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企业内部廉政建设与反腐败制度规定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https://d.book118.com/375101331001011114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2024-09-20T21:56:38.189</cp:lastPrinted>
  <dcterms:created xsi:type="dcterms:W3CDTF">2024-09-20T13:56:38Z</dcterms:created>
  <dcterms:modified xsi:type="dcterms:W3CDTF">2024-09-20T13:56:40Z</dcterms:modified>
</cp:coreProperties>
</file>