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F7A73-87C1-4F96-9D21-495F02C44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C4D49-A900-4C9C-9474-C57E3CCC3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5E83-ECFA-4CCD-9567-2DC76C0B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99CAF-09F3-44E7-9004-6214E8D08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4C2E3-4FA2-4740-9A4A-F2F42F53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223AFB-C803-4123-9A76-84AD077C6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61A3C-3AFB-4824-84BA-2E3E5FC70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4673A-1DB5-4664-8A6C-9C89A3549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7A11E-4006-426C-AB2A-AAC5AB1A7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6083B-4903-495C-877D-6499F320F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6D29F-EE41-42D5-BE44-0D4CF343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03013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儿科护理培训课件：新生儿低温的早期处理与护理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2024-01-31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新生儿低温概述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监测与记录要求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新生儿低温概述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新生儿低温是指新生儿体温低于正常范围，通常是由于环境温度过低或新生儿体内产热不足所引起。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根据体温降低的程度，新生儿低温可分为轻度低温（36-35℃）、中度低温（35-32℃）和重度低温（&lt;32℃）。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新生儿体温调节中枢发育不完善，皮下脂肪薄，保温能力差，容易受环境温度影响；此外，新生儿感染、窒息、早产、低出生体重等因素也可能导致低温。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包括环境温度过低、保暖措施不当、新生儿疾病状态等。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新生儿低温可表现为反应差、嗜睡、皮肤硬肿、肢体冰冷、呼吸和心率减慢等症状。严重低温可导致多器官功能损害，甚至危及生命。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根据新生儿体温测量结果，结合临床表现和环境因素，可作出新生儿低温的诊断。同时，需要排除其他可能导致体温降低的疾病。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早期处理措施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将新生儿置于预热至中性温度的暖箱或辐射式抢救台上，根据新生儿胎龄、日龄、出生体重和病情设定适宜温度。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用预热的毛巾或毯子包裹新生儿以减少热量散失，必要时可戴帽子和穿袜子。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根据新生儿低体温程度，采用缓慢复温或快速复温方法，使新生儿体温逐渐回升至正常范围。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13" r="2961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环境温度调整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保暖措施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复温方法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立即保暖与复温方法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持续监测新生儿体温变化，以便及时调整保暖和复温措施。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密切观察新生儿呼吸频率、节律和深浅度，必要时给予吸氧或辅助呼吸。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定期监测新生儿心率变化，如出现心动过缓或心动过速及时处理。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有条件时可监测新生儿血压变化，以评估循环状况。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心率监测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血糖监测与纠正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电解质监测与纠正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酸碱平衡监测与纠正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纠正代谢紊乱及酸碱平衡失调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低血糖是新生儿低温时常见的代谢紊乱，应定期监测血糖并及时纠正。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新生儿低温时易出现酸中毒，应密切监测血气分析并及时纠正酸碱平衡失调。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低温时新生儿易出现电解质紊乱，如低钠、低钾等，应根据监测结果及时补充和调整。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根据新生儿病情和液体丢失情况，制定合理的液体治疗方案，维持正常的血容量和血压。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包括体温、心率、呼吸、血压等，特别关注体温变化。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了解患儿出生情况、母孕期健康状况、家族遗传病史等。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观察患儿皮肤颜色、四肢活动情况、前囟饱满度等。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根据需要进行血常规、血糖、电解质等相关检查。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患儿情况全面评估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0" y="0"/>
            <a:ext cx="19050" cy="1905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将患儿体温维持在正常范围，预防低温引起的并发症。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针对患儿可能出现的疼痛、哭闹等不适症状进行干预。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通过合理喂养和护理，促进患儿正常生长发育。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确保患儿生命体征稳定，及时处理危急情况。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维持正常体温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缓解不适症状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护理目标设定和优先级划分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https://d.book118.com/375103013011011104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2024-09-13T17:06:21.223</cp:lastPrinted>
  <dcterms:created xsi:type="dcterms:W3CDTF">2024-09-13T09:06:21Z</dcterms:created>
  <dcterms:modified xsi:type="dcterms:W3CDTF">2024-09-13T09:06:23Z</dcterms:modified>
</cp:coreProperties>
</file>