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5D094-3F7E-4CF8-BB4C-120E1E8FB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A837D-8388-484B-AC0A-BD0C430FF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53A2F-FFE5-4224-94F9-4546D7119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A8764D-E1A0-4EB7-ABF0-D65030264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0118AE-4A46-40A4-92F3-B8CA7968B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D5BB40-EDD3-4E4B-8F8C-4E5A0ABB3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31EEDE-CDFB-4B47-8FC8-43D912FAA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F368E-A2ED-4CB0-AE36-3AF3BFA9B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2DBFEB-D2C9-4CD5-A75B-D866E1013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81C92-009F-4C71-B498-C1B91CCF6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1EE22-EBE9-4984-ACD2-015D816A3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11030432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大肠杆菌表达系统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大肠杆菌表达系统的基本原理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大肠杆菌表达系统的类型及特点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大肠杆菌表达系统的优化策略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大肠杆菌表达系统的应用实例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大肠杆菌表达系统的挑战与前景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大肠杆菌作为表达宿主的优势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大肠杆菌具有生长迅速、培养简便、遗传背景清晰等优点，因此常被用作基因工程的表达宿主。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生物技术的发展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随着生物技术的飞速发展，基因工程手段在生物医药、农业、工业等领域的应用日益广泛。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基因表达的重要性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在基因工程中，将外源基因导入宿主细胞并实现高效表达是关键技术之一。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58" r="3095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大肠杆菌表达系统主要由启动子、终止子、核糖体结合位点（RBS）、外源基因及载体等部分组成。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组成部分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通过构建含有外源基因的重组质粒，将其导入大肠杆菌宿主细胞，利用宿主细胞的转录和翻译机制实现外源基因的表达。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大肠杆菌表达系统可用于生产重组蛋白、酶、抗体、疫苗等生物医药产品，也可用于研究基因功能、蛋白质相互作用等基础研究。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大肠杆菌表达系统简介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大肠杆菌表达系统的基本原理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基因克隆与载体构建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基因克隆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通过PCR技术扩增目的基因，并在其两端添加特定的限制性内切酶位点，以便于后续的载体连接。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载体构建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选择适当的表达载体，如质粒或噬菌体，用相应的限制性内切酶切割载体和目的基因，然后通过连接酶将两者连接起来，形成重组载体。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将重组载体导入大肠杆菌感受态细胞中，通过热激或电穿孔等方法使细胞摄取并表达重组载体上的基因。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利用选择性培养基（如含有特定抗生素的培养基）筛选成功导入重组载体的细胞，同时可通过PCR或测序等方法验证目的基因的正确插入。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转化与筛选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筛选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在大肠杆菌中，重组载体上的目的基因在适当的条件下（如温度、pH值、诱导剂等）被表达，产生相应的蛋白质或多肽。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基因表达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杆菌表达系统可通过多种方式进行调控，如使用诱导型启动子（如lac、trp等）控制基因表达的开关；通过改变培养条件（如温度、pH值等）影响蛋白质的折叠和稳定性；利用融合蛋白标签（如GST、His-tag等）实现蛋白质的纯化等。这些调控机制有助于提高目的蛋白的产量和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调控机制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基因表达与调控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大肠杆菌表达系统的类型及特点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此类启动子不受外界环境调控，持续驱动基因表达。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组成型启动子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由于启动子的持续性，基因产物在细胞内的积累相对稳定。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表达水平稳定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例如某些基础代谢途径中的酶。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适用于无需严格调控的表达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组成型表达系统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表达水平可调控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通过调整诱导剂浓度，可精确控制基因表达水平。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适用于需要严格调控的表达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如毒性蛋白或用于研究的特定蛋白。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诱导剂依赖性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基因表达受特定诱导剂调控，无诱导剂时表达水平低。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诱导型表达系统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通过信号肽引导蛋白质进入分泌途径，实现蛋白的胞外分泌。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信号肽引导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将有毒蛋白分泌到胞外，减少对宿主细胞的毒性。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降低胞内蛋白毒性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分泌的蛋白可直接从培养基中纯化，简化了下游处理过程。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简化蛋白纯化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分泌型表达系统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调控方式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组成型无需诱导剂，诱导型依赖诱导剂，分泌型通过信号肽引导。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表达水平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组成型稳定但可能过高，诱导型可调控，分泌型可实现胞外积累。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适用场景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组成型适用于基础代谢酶等，诱导型适用于毒性或研究用蛋白，分泌型适用于需要胞外分泌的蛋白。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不同类型表达系统的比较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https://d.book118.com/375110304323011102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2024-09-11T22:56:17.985</cp:lastPrinted>
  <dcterms:created xsi:type="dcterms:W3CDTF">2024-09-11T14:56:18Z</dcterms:created>
  <dcterms:modified xsi:type="dcterms:W3CDTF">2024-09-11T14:56:20Z</dcterms:modified>
</cp:coreProperties>
</file>