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AFF41E-5010-4FFB-8458-954E4289EE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771E7A-0F60-4073-89F3-EDA18194B5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C0FA46-4FD6-48C6-AD5E-B54F7333B1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6E47EC-86DA-4DF2-8BA5-8666F1E6B1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5873B8-664B-458C-9D31-8AB71C72B81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42265F-6C89-4A84-B3EA-5D3D725A22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9D2B72-28A5-4245-8EEC-C10079D54C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4ABF08-3DB5-481F-8067-6DC1C5AAD5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A1F2BE-DE03-46F8-986C-EB8C864B22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826CBD-EAC3-4643-ABEA-3357142190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F6D96B-73F0-4105-8726-4EB5004F41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5111013302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中山基本医疗保险参保办理</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2024-01-02</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中山基本医疗保险参保政策解读</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中山基本医疗保险参保办理流程</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中山基本医疗保险参保常见问题解答</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中山基本医疗保险参保注意事项</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中山基本医疗保险参保案例分享</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中山基本医疗保险参保政策解读</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151" r="151"/>
          <a:stretch>
            <a:fillRect/>
          </a:stretch>
        </p:blipFill>
        <p:spPr>
          <a:xfrm>
            <a:off x="3909691" y="1250241"/>
            <a:ext cx="7848600" cy="5248275"/>
          </a:xfrm>
          <a:prstGeom prst="rect">
            <a:avLst/>
          </a:prstGeom>
        </p:spPr>
      </p:pic>
      <p:sp>
        <p:nvSpPr>
          <p:cNvPr id="5" name="AutoShape 5"/>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中山市所有居民，包括本地户籍和非本地户籍居民。</a:t>
            </a:r>
            <a:endParaRPr lang="en-US" sz="1100"/>
          </a:p>
        </p:txBody>
      </p:sp>
      <p:sp>
        <p:nvSpPr>
          <p:cNvPr id="7" name="AutoShape 7"/>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年龄在18周岁以下或60周岁以上的居民，以及未参加其他基本医疗保险的居民，均可参加中山基本医疗保险。</a:t>
            </a:r>
            <a:endParaRPr lang="en-US" sz="1100"/>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参保对象与条件</a:t>
              </a:r>
            </a:p>
          </p:txBody>
        </p:sp>
      </p:grpSp>
      <p:sp>
        <p:nvSpPr>
          <p:cNvPr id="30" name="AutoShape 30"/>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参保条件</a:t>
            </a:r>
            <a:endParaRPr lang="en-US" sz="1100"/>
          </a:p>
        </p:txBody>
      </p:sp>
      <p:sp>
        <p:nvSpPr>
          <p:cNvPr id="31" name="AutoShape 31"/>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参保对象</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参保类型</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中山基本医疗保险包括职工医保和居民医保两种类型。</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参保标准</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职工医保的缴费标准根据个人工资收入和单位缴费比例确定；居民医保的缴费标准根据个人年龄和户籍类型确定。</a:t>
            </a:r>
          </a:p>
        </p:txBody>
      </p: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t="5556" b="5556"/>
          <a:stretch>
            <a:fillRect/>
          </a:stretch>
        </p:blipFill>
        <p:spPr>
          <a:xfrm>
            <a:off x="7803289" y="1299241"/>
            <a:ext cx="3679824" cy="4906432"/>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参保类型与标准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6184200" y="2878170"/>
            <a:ext cx="461677" cy="550831"/>
            <a:chOff x="6184200" y="2878170"/>
            <a:chExt cx="461677" cy="550831"/>
          </a:xfrm>
        </p:grpSpPr>
        <p:sp>
          <p:nvSpPr>
            <p:cNvPr id="9" name="Freeform 9"/>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996032" y="4065529"/>
            <a:ext cx="664560" cy="579786"/>
            <a:chOff x="1996032" y="4065529"/>
            <a:chExt cx="664560" cy="579786"/>
          </a:xfrm>
        </p:grpSpPr>
        <p:sp>
          <p:nvSpPr>
            <p:cNvPr id="12" name="Freeform 12"/>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4836987" y="4210981"/>
            <a:ext cx="577691" cy="614457"/>
            <a:chOff x="4836987" y="4210981"/>
            <a:chExt cx="577691" cy="614457"/>
          </a:xfrm>
        </p:grpSpPr>
        <p:sp>
          <p:nvSpPr>
            <p:cNvPr id="15" name="Freeform 15"/>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3390861" y="2655299"/>
            <a:ext cx="559445" cy="701973"/>
            <a:chOff x="3390861" y="2655299"/>
            <a:chExt cx="559445" cy="701973"/>
          </a:xfrm>
        </p:grpSpPr>
        <p:sp>
          <p:nvSpPr>
            <p:cNvPr id="20" name="Freeform 20"/>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参保流程与时间</a:t>
              </a:r>
            </a:p>
          </p:txBody>
        </p:sp>
      </p:grpSp>
      <p:sp>
        <p:nvSpPr>
          <p:cNvPr id="45" name="TextBox 45"/>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参保流程</a:t>
            </a:r>
          </a:p>
        </p:txBody>
      </p:sp>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居民可携带身份证、户口簿等证件到户籍所在地的社保经办机构或指定银行办理参保手续。</a:t>
            </a:r>
          </a:p>
        </p:txBody>
      </p:sp>
      <p:sp>
        <p:nvSpPr>
          <p:cNvPr id="47" name="TextBox 47"/>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参保时间</a:t>
            </a:r>
          </a:p>
        </p:txBody>
      </p:sp>
      <p:sp>
        <p:nvSpPr>
          <p:cNvPr id="48" name="TextBox 48"/>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参保手续办理时间一般为每年9月至12月，具体时间以当地社保经办机构通知为准。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中山基本医疗保险参保办理流程</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4742" y="2746306"/>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11" name="AutoShape 11"/>
          <p:cNvSpPr/>
          <p:nvPr/>
        </p:nvSpPr>
        <p:spPr>
          <a:xfrm>
            <a:off x="4474857" y="3898948"/>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2" name="AutoShape 12"/>
          <p:cNvSpPr/>
          <p:nvPr/>
        </p:nvSpPr>
        <p:spPr>
          <a:xfrm>
            <a:off x="5295226" y="5119948"/>
            <a:ext cx="649537"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3" name="Freeform 13"/>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883508" y="1559483"/>
            <a:ext cx="612668"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准备材料</a:t>
              </a:r>
            </a:p>
          </p:txBody>
        </p:sp>
      </p:grpSp>
      <p:sp>
        <p:nvSpPr>
          <p:cNvPr id="38" name="TextBox 38"/>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身份证原件及复印件：用于核实身份信息。</a:t>
            </a:r>
          </a:p>
        </p:txBody>
      </p:sp>
      <p:sp>
        <p:nvSpPr>
          <p:cNvPr id="39" name="TextBox 39"/>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近期免冠彩色照片：用于办理医保卡。</a:t>
            </a:r>
          </a:p>
        </p:txBody>
      </p:sp>
      <p:sp>
        <p:nvSpPr>
          <p:cNvPr id="40" name="TextBox 40"/>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户口簿原件及复印件：用于核实户籍信息。</a:t>
            </a:r>
          </a:p>
        </p:txBody>
      </p:sp>
      <p:sp>
        <p:nvSpPr>
          <p:cNvPr id="41" name="TextBox 41"/>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其他相关证明材料：如低收入家庭需提供低保证明等。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办理方式</a:t>
              </a:r>
            </a:p>
          </p:txBody>
        </p:sp>
      </p:grpSp>
      <p:sp>
        <p:nvSpPr>
          <p:cNvPr id="26" name="TextBox 26"/>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通过中山市医疗保障局官方网站或微信公众号进行在线申请，填写相关信息并上传所需材料。</a:t>
            </a:r>
          </a:p>
        </p:txBody>
      </p:sp>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线上办理</a:t>
            </a:r>
          </a:p>
        </p:txBody>
      </p:sp>
      <p:sp>
        <p:nvSpPr>
          <p:cNvPr id="28" name="TextBox 28"/>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前往中山市医疗保障服务中心或各镇街医保经办窗口进行现场办理，提交所需材料并完成缴费。</a:t>
            </a:r>
          </a:p>
        </p:txBody>
      </p:sp>
      <p:sp>
        <p:nvSpPr>
          <p:cNvPr id="29" name="TextBox 29"/>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线下办理</a:t>
            </a:r>
          </a:p>
        </p:txBody>
      </p:sp>
      <p:sp>
        <p:nvSpPr>
          <p:cNvPr id="30" name="AutoShape 30"/>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中山市医疗保障服务中心及各镇街医保经办窗口。</a:t>
            </a:r>
          </a:p>
        </p:txBody>
      </p:sp>
      <p:sp>
        <p:nvSpPr>
          <p:cNvPr id="6" name="TextBox 6"/>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办理地点</a:t>
            </a:r>
          </a:p>
        </p:txBody>
      </p:sp>
      <p:sp>
        <p:nvSpPr>
          <p:cNvPr id="7" name="AutoShape 7"/>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周一至周五，上午8:30-12:00，下午14:30-17:30（法定节假日除外）。</a:t>
            </a:r>
          </a:p>
        </p:txBody>
      </p:sp>
      <p:sp>
        <p:nvSpPr>
          <p:cNvPr id="9" name="TextBox 9"/>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办理时间</a:t>
            </a:r>
          </a:p>
        </p:txBody>
      </p:sp>
      <p:cxnSp>
        <p:nvCxnSpPr>
          <p:cNvPr id="10" name="Connector 10"/>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办理地点与时间</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中山基本医疗保险参保常见问题解答</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https://d.book118.com/375111013302011121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2024-09-25T00:49:54.022</cp:lastPrinted>
  <dcterms:created xsi:type="dcterms:W3CDTF">2024-09-24T16:49:54Z</dcterms:created>
  <dcterms:modified xsi:type="dcterms:W3CDTF">2024-09-24T16:49:56Z</dcterms:modified>
</cp:coreProperties>
</file>