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B0611D-2908-45E3-84E2-7E5C2BDD0F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0859D3-34D8-46E2-BF08-09CFB37971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0BB1AF-A300-434F-80FA-C2428528F9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5C739B-F2CB-4E89-ABE8-749C7FC7C2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A27E67-7894-4549-B9FF-825B72861C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2AF769-3107-4E76-A49C-1BDCF98B6C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E7EB96-D8F2-4F1B-9626-08254F9AB9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F2CF9E-410C-4939-AFD4-F75C93BD2C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657DB7-0968-41B8-A802-B9828FB456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69CFE7-1B48-4AFE-B872-AB1784EFE9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394C18-C9C0-484E-BA04-06EDCF0FDA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5111034033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交通安全教育培训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交通安全基础知识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冬季交通安全特点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交通安全事故预防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交通安全教育实践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交通安全法律法规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交通安全基础知识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779" r="3077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学习并遵守交通规则是保障交通安全的基础，包括了解并遵守红绿灯、行人优先、禁止停车等规定。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交通规则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认识并理解各类交通标志的含义，如指示标志、警告标志、禁令标志等，以便在行驶过程中做出正确的判断。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交通标志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交通规则和标志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保持与前车足够的安全距离，以便在紧急情况下有足够的时间刹车，避免追尾事故。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了解车辆盲点，在变更车道或转弯时特别注意盲区内是否有行人或车辆，避免发生碰撞。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道路安全常识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盲点安全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安全行车距离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行人义务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行人需遵守交通规则，走人行道，不闯红灯，确保自身安全的同时也保障了其他道路使用者的安全。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驾驶员责任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驾驶员需保持车速在法定范围内，注意观察路况，保持注意力集中，确保行车安全。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4406" r="144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行人和驾驶员的义务和责任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冬季交通安全特点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冬季路面容易结冰或积雪，导致车辆行驶不稳，增加交通事故风险。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冰雪路面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雾霾天气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低温寒冷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冬季容易出现雾霾天气，能见度降低，影响驾驶视线和判断。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驾驶员和行人容易受到寒冷影响，导致行动迟缓或身体不适，影响交通安全。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冬季天气对交通安全的影响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冬季路面湿滑，应适当增加与前车的距离，以防追尾事故。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保持车距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冬季路面附着力降低，转弯时应减速慢行，避免侧滑。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慢速转弯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在冰雪路面行驶时，应使用防滑链增强轮胎抓地力。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使用防滑链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冬季驾驶技巧和注意事项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9039" b="903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14" r="514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冬季步行和骑行的安全措施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穿戴保暖衣物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确保穿着足够的保暖衣物，以防身体受寒。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选择合适的鞋子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穿着防滑、耐磨的鞋子，增加行走和骑行的安全性。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使用头盔和护具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骑自行车或电动车时应佩戴头盔和护具，降低意外伤害风险。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交通安全事故预防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https://d.book118.com/375111034033011114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2024-09-21T03:44:12.702</cp:lastPrinted>
  <dcterms:created xsi:type="dcterms:W3CDTF">2024-09-20T19:44:12Z</dcterms:created>
  <dcterms:modified xsi:type="dcterms:W3CDTF">2024-09-20T19:44:14Z</dcterms:modified>
</cp:coreProperties>
</file>