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010B5-9D81-4C21-A941-CCA644B56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ACC87-6F7E-49F6-B5C3-A3F0B9845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7DE55-996B-448A-ABCA-F490EE0BC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D782C-B8B4-41DA-9C2E-E2AB533DB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9A0171-7639-4CC7-80E3-DD2462537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F6CCEA-111B-4B1A-B00F-CF3D71166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11B158-0414-4291-AF01-8207E0309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78B90-2477-406E-A732-7B96D11BD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8898A9-69B2-4671-8939-3A04B2F81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0B268-605F-40A5-92C9-9D681F2C3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0A017-6957-4B45-9BB3-C433FAD64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11401414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车间技术实践经验案例分享指南资料分享手册指南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车间技术实践经验案例分享重要性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车间技术实践经验案例分类与内容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车间技术实践经验案例分享方法与途径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车间技术实践经验案例分享实施步骤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车间技术实践经验案例分享挑战与对策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总结与展望：构建良好车间技术实践经验案例分享机制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车间技术实践经验案例分享重要性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26" r="1792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通过分享成功案例和最佳实践，帮助员工学习和掌握先进的技术方法和工作技巧，提升个人技术水平。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激发员工的创新意识和探索精神，鼓励员工尝试新的方法和技术，促进技术创新和突破。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促进不同领域和专业之间的交流与合作，实现技术跨界融合，推动车间整体技术水平的提升。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提升技术水平和创新能力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通过案例分享，将个人的经验和知识转化为组织财富，避免经验流失和重复劳动，提高工作效率。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促进员工之间的经验交流和知识共享，打破信息壁垒，形成互相学习、共同进步的良好氛围。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推动车间内部的知识管理和传承，将优秀的经验和实践成果进行整理和归纳，形成可持续发展的知识库。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促进经验交流和知识共享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通过分享成功案例和最佳实践，引导员工关注工作细节和流程优化，推动车间的持续改进。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鼓励员工提出改进意见和建议，促进全员参与车间的优化工作，形成持续改进的文化氛围。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通过案例分析和对比，发现车间存在的问题和不足，为制定改进措施提供有力支持。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推动车间持续改进和优化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车间技术实践经验案例分类与内容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分享设备操作的标准化流程，以及操作过程中的一些实用技巧和注意事项，帮助员工快速掌握设备操作技能。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设备操作规范与技巧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介绍设备日常维护和保养的方法和周期，以及常见故障的排查和处理措施，延长设备使用寿命，提高设备运行效率。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设备维护与保养经验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分享设备维修和改造的实际案例，包括维修过程中的难点和解决方案，以及设备改造后的性能提升和效益分析。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设备维修与改造案例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设备操作与维护经验案例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新工艺、新技术应用案例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介绍新工艺、新技术在车间生产中的实际应用案例，包括技术原理、实施步骤和效果评估，推动技术创新和升级。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生产现场改善经验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分享生产现场改善的实际经验，包括现场布局优化、物料管理、作业标准化等方面的改善措施和成果。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工艺流程分析与优化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分析现有工艺流程的瓶颈和问题，提出针对性的优化措施和改进方案，提高生产效率和产品质量。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工艺流程优化与改进经验案例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质量提升与持续改进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介绍质量提升和持续改进的方法和工具，如六西格玛管理、精益生产等，推动企业质量管理体系的不断完善和提升。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质量检验与控制方法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介绍常用的质量检验和控制方法，如抽样检验、过程控制图等，帮助员工掌握质量控制的基本技能和方法。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质量问题分析与解决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分享质量问题分析和解决的实践经验，包括问题识别、原因分析、纠正措施和预防措施的制定和实施。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质量控制与提升经验案例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安全生产管理经验案例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分享企业安全培训和安全文化建设的实践经验，包括安全培训计划制定、培训内容设计、安全文化氛围营造等，提升员工的安全素养和企业的安全管理水平。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安全培训与文化建设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分享企业安全生产规章制度和操作规程的制定和执行经验，强调安全生产的重要性和必要性。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安全生产规章制度与操作规程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介绍安全事故预防和处理的方法和措施，包括危险源识别、风险评估、应急预案制定和演练等，提高员工的安全意识和应急能力。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安全事故预防与处理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车间技术实践经验案例分享方法与途径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举办技术研讨会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邀请行业专家、学者和企业代表，共同探讨车间技术发展趋势和热点问题。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开展技能竞赛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通过技能比武、操作演示等形式，选拔优秀技能人才，推广先进操作法。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定期组织车间技术观摩活动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安排参观先进生产线、工艺装备和优秀产品，促进技术交流和经验分享。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现场观摩与交流活动组织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利用企业内部网站或专业平台，发布技术实践案例、经验分享、技术创新成果等。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建设车间技术实践经验案例分享平台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保持平台内容的新鲜度和时效性，及时发布最新的技术实践经验和案例。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定期更新内容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鼓励员工在平台上发表评论、提问和建议，促进经验交流和知识共享。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加强互动交流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线上平台建设与信息发布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开发针对性培训课程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根据车间技术实践需求，设计培训课程，包括理论知识、操作技能、案例分析等。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实施培训计划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制定详细的培训计划，包括课程安排、培训师资、考核方式等，确保培训效果。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加强培训效果评估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通过考试、实操等方式检验培训效果，及时调整培训内容和方式。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培训课程开发与实施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定期更新手册内容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随着技术进步和经验积累，不断更新手册内容，保持其时效性和实用性。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发放手册资料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将手册资料发放给车间员工，鼓励员工学习和应用手册中的经验和方法。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编写车间技术实践经验案例手册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收集整理车间技术实践经验案例，编写成册，便于员工学习和参考。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手册资料编写与发放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车间技术实践经验案例分享实施步骤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https://d.book118.com/375114014142011101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2024-09-09T22:22:39.990</cp:lastPrinted>
  <dcterms:created xsi:type="dcterms:W3CDTF">2024-09-09T14:22:40Z</dcterms:created>
  <dcterms:modified xsi:type="dcterms:W3CDTF">2024-09-09T14:22:42Z</dcterms:modified>
</cp:coreProperties>
</file>