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E5B8BE-E444-4D4C-9645-BE0D007CC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8C7485-DF63-44A9-8BB7-F1F0CB051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93668E-272E-4894-8CFA-2F8006131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71FEE7-937B-4990-825D-0C39B356D0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2F0A5F-F6FD-4D02-AF95-7C433E473D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4F64F7-CBA9-46E1-B8FE-EF9A07191F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7F1ABD-A0A7-4331-9394-3A06E3CA99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6808F8-F4D7-4AEA-B28B-C8B0540B7C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B21328-6730-4B04-A286-8536B6EF84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A4A762-8B1F-4257-AAE7-3694343C0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6E819-AE9C-4940-9B61-F37848AFE5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1143440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《中华人民共和国特种设备安全法》解析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特种设备安全法概述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特种设备生产、经营和使用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特种设备检验、检测和监督管理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法律责任与处罚措施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保障特种设备安全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随着工业化和现代化的推进，特种设备在各个领域的应用日益广泛，其安全问题也日益突出。制定特种设备安全法，旨在加强特种设备的安全监管，保障人民群众生命财产安全。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完善特种设备法规体系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我国特种设备法规体系尚不完善，存在诸多漏洞和不足之处。制定特种设备安全法，有助于完善相关法规，提高特种设备安全监管的法制化水平。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813" r="26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417" r="18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特种设备事故往往造成重大人员伤亡和财产损失，对社会稳定产生不良影响。实施特种设备安全法，有助于预防和减少事故，维护社会稳定。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维护社会稳定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特种设备是国民经济的重要基础设施，其安全运行对于保障生产安全、促进经济发展具有重要意义。实施特种设备安全法，有助于提高特种设备安全管理水平，为经济发展提供有力保障。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促进经济发展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特种设备安全法的重要性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特种设备安全法概述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56" b="5556"/>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特种设备定义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特种设备是指对人身和财产安全具有较大危险性的设备，包括锅炉、压力容器（含气瓶）、压力管道、电梯、起重机械、客运索道、大型游乐设施、场（厂）内专用机动车辆等。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特种设备安全法适用于特种设备的生产（包括设计、制造、安装、改造、修理）、经营、使用、检验、检测和监督管理等活动。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全过程监管原则</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对特种设备的生产、经营、使用实施全过程的监督管理，确保特种设备安全。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安全第一原则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特种设备安全工作应当坚持安全第一、预防为主、节能环保、综合治理的原则。</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企业主体责任原则</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特种设备生产、经营、使用单位应当遵守法律、法规，建立健全特种设备安全管理制度，加强特种设备安全管理，确保特种设备使用安全。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特种设备安全法的基本原则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特种设备安全法是我国安全生产法律体系的重要组成部分，与《安全生产法》、《消防法》等相关法律相互衔接。</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法律体系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特种设备安全法规定了各级人民政府及其有关部门在特种设备安全监管中的职责和权限，形成了政府领导、部门监管、单位负责、社会监督的监管体系。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监管体系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特种设备安全法明确了特种设备安全技术规范和相关标准在特种设备安全管理中的地位和作用，要求特种设备必须符合安全技术规范和相关标准的要求。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技术标准体系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特种设备安全法的体系结构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特种设备生产、经营和使用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特种设备生产和经营许可制度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特种设备生产许可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特种设备生产单位必须依法取得生产许可证，并按照许可的范围和条件进行生产。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特种设备经营许可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特种设备经营单位应当具备相应的条件，取得特种设备经营许可证后方可从事经营活动。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禁止无证生产和经营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未取得相应许可的单位，不得从事特种设备的生产和经营活动。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特种设备在投入使用前或者投入使用后三十日内，使用单位应当向特种设备安全监督管理部门办理使用登记。</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使用登记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特种设备使用单位发生变更的，新的使用单位应当及时办理变更登记。</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变更登记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特种设备存在严重事故隐患，无改造、修理价值，或者达到安全技术规范规定的其他报废条件的，使用单位应当及时办理注销登记。</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注销登记</a:t>
            </a:r>
          </a:p>
        </p:txBody>
      </p:sp>
      <p:pic>
        <p:nvPicPr>
          <p:cNvPr id="9" name="Picture 9"/>
          <p:cNvPicPr>
            <a:picLocks noChangeAspect="1"/>
          </p:cNvPicPr>
          <p:nvPr/>
        </p:nvPicPr>
        <p:blipFill>
          <a:blip r:embed="rId2"/>
          <a:srcRect l="27583" r="2758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特种设备使用登记制度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https://d.book118.com/375114344040011110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2024-09-15T08:29:20.931</cp:lastPrinted>
  <dcterms:created xsi:type="dcterms:W3CDTF">2024-09-15T00:29:20Z</dcterms:created>
  <dcterms:modified xsi:type="dcterms:W3CDTF">2024-09-15T00:29:22Z</dcterms:modified>
</cp:coreProperties>
</file>