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D1605-5363-4447-B9C5-B73C97D49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F9EF6-33A6-48DF-8A85-8DB9F360C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DBCF6-FBAE-40F8-B2A6-D41E17E57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FE5B0-259E-4D4B-9ED8-6FA79C221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A88DE2-E3F1-431E-9B62-A79C2C35F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85162D-0D76-4C36-A363-D996065B6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E1BE0A-2CD8-4ACF-8DD1-A8609BA2A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6EE13-EC06-4AB6-83C8-482653625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321D3-D91D-4894-8D36-ABAECFD11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32860-6281-4D18-93F8-680A1CF4C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150D5-C4E8-4F0E-B52C-1F0BA9970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1221031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痔疮护理查房流程图解PPT课件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痔疮手术及术后护理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痔疮的预防与保健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痔疮是肛门内或肛门外的静脉曲张所形成的柔软静脉团，通常由于长期便秘、妊娠、前列腺肥大、慢性咳嗽等原因导致。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痔疮分为内痔、外痔和混合痔三种类型，不同类型的痔疮症状和治疗方法也有所不同。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痔疮的定义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通常无痛，仅有少量出血，严重时可出现喷射状出血。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813" b="881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常有疼痛和出血，有时伴有瘙痒和肛门不适。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同时具有内痔和外痔的症状，可能疼痛、出血、瘙痒和肛门不适都有表现。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痔疮的分类与症状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长期便秘、妊娠、前列腺肥大、慢性咳嗽等导致腹压增高，影响静脉回流，引发痔疮。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痔疮成因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保持大便通畅，避免长时间久坐，加强体育锻炼，控制体重，避免过度用力等。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痔疮的成因与预防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痔疮护理查房流程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整理并熟悉患者的病历资料，包括既往病史、手术记录、用药情况等。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资料准备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确保查房环境安静、整洁，保护患者隐私，准备好必要的查房工具，如听诊器、血压计等。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参与查房的医护人员应具备相应的专业知识和技能，明确各自的职责。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进行必要的身体检查，如测量生命体征、检查手术部位的愈合情况等。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仔细观察患者的病情状况，包括痔疮的症状、愈合情况等，以及是否有其他并发症。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与患者进行友好、亲切的问候，缓解其紧张情绪。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询问患者的自我感觉、日常活动情况、排便情况等，了解患者的自我护理情况。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问候患者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查体检查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汇总信息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将查房过程中收集的信息进行整理、分析。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向患者详细解释护理计划，解答患者的疑问，鼓励患者积极配合治疗和护理。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根据患者的具体情况，制定个性化的护理计划，包括饮食指导、运动建议、药物治疗等。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记录与反馈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将查房过程和结果详细记录在病历中，定期对护理效果进行评估和反馈，不断优化护理方案。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痔疮患者的日常护理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https://d.book118.com/375122103100011041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2024-09-01T17:59:27.809</cp:lastPrinted>
  <dcterms:created xsi:type="dcterms:W3CDTF">2024-09-01T09:59:27Z</dcterms:created>
  <dcterms:modified xsi:type="dcterms:W3CDTF">2024-09-01T09:59:29Z</dcterms:modified>
</cp:coreProperties>
</file>