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08B34B4-9F18-4369-AFD6-F7BAFE3D14D3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3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6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9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2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5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50B4E9-2C27-4F8B-AE7C-834C6ED168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3EB94C-CAEA-424B-8310-CEB75C4519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7A4230-3FA4-4059-8FC3-3361FBC26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B329E0-C779-467C-AACC-88C78CE82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5EF847-6EDA-44DF-BBF9-B13BF9D71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54BA55-AC83-4030-A543-10C3FBA215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ECE9B6-6418-4BC3-B395-67F275D9EC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37AE82-74C7-4333-B6C2-CB797443C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09646F-CC9A-42D2-B298-C0A2DDBE0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3A547F-3CB6-477B-8BA1-ECA85B279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4A1DE8-6708-404D-AC0C-85B9CE2D7B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01000"/>
            <a:ext cx="9798840" cy="59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037DBE7-0629-4B10-99E9-62C8D4C924E0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654571E-556D-4A68-AA58-35C1B415974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6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512231022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n-US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打印技术在汽车工业中的应用案例分析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打印技术概述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汽车零部件的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汽车外观设计的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汽车试验验证的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汽车维护保养的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打印技术简介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定义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增材制造技术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制造方法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逐层堆叠材料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工作原理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数字模型切片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9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en-US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打印技术的工作原理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打印技术通过将数字模型切片并逐层打印出来，最终形成实体物体。这种制造方法革命性地改变了传统制造工艺，实现了复杂结构物体的快速制造。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打印技术的优势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高效率生产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快速制造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个性化需求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定制化生产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可持续发展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节约材料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打印技术在汽车工业中的应用前景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减少生产周期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提高生产效率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节约人力资源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降低生产成本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2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汽车定制化生产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满足个性需求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降低生产成本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5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汽车设计与研发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加速产品迭代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提高创新能力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8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汽车维护与保养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快速获取配件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延长汽车寿命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打印技术在汽车工业中的应用案例分析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汽车零部件制造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提高制造精度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减少零部件库存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汽车零部件的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座椅头枕的</a:t>
            </a:r>
            <a:r>
              <a:rPr lang="en-US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打印制造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通过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打印技术可以生产轻量化、个性化的座椅头枕，从而提高乘坐舒适度。座椅头枕的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打印制造不仅可以优化座椅设计，还可以满足用户个性化需求，提升汽车的整体舒适性。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发动机零部件的</a:t>
            </a:r>
            <a:r>
              <a:rPr lang="en-US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打印制造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打印技术可以制造符合特定要求的发动机零部件，从而提高汽车性能和效率。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优化设计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打印技术可以实现发动机零部件的定制化生产，满足不同汽车型号的需求。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定制化生产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相比传统制造方式，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打印技术可以降低发动机零部件的制造成本，提高生产效率。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降低成本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制动系统的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1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打印技术制造的制动系统零部件具有高强度和耐磨性，提升汽车的安全性。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高强度材料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打印技术可以快速生产制动系统零部件，缩短交付周期，提高生产效率。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快速生产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打印技术可根据不同汽车型号的要求，定制制动系统零部件的设计，提高适配性。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定制化设计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成本问题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打印技术的成本相对较高，限制了其在大规模生产中的应用。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需要降低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打印设备和材料的成本，提高经济效益。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技术标准化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打印技术缺乏统一的技术标准，影响了零部件质量和互换性。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需要建立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打印技术的标准规范，提高行业整体水平。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7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人才培养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打印技术要求高水平的人才参与，当前人才缺口较大。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需要加强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打印人才培养，提高技术研发和应用水平。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打印在汽车工业中的挑战与发展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1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材料性能挑战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部分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打印材料性能有待提升，限制了其应用范围。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需要不断研发新型材料，提高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打印零部件的性能和可靠性。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在汽车工业中，</a:t>
            </a: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打印技术的应用正逐渐展现出巨大的潜力。通过不断优化和完善，解决</a:t>
            </a: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打印技术所面临的挑战，将推动汽车工业迈向更加智能、高效、可持续的发展方向。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汽车外观设计的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定制化汽车外观零部件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通过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打印技术可以实现汽车外观零部件的个性化定制，提高汽车外观设计的灵活性。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打印技术为汽车行业带来了更大的创新空间，使每辆汽车都可以成为独一无二的作品。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车身结构的</a:t>
            </a:r>
            <a:r>
              <a:rPr lang="en-US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打印设计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打印技术，可以制造轻量化的车身结构，提高汽车整体性能。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轻量化设计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打印技术可以使用高强度材料制造车身结构，提升汽车的安全性和可靠性。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高强度材料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打印技术可以实现复杂结构的车身设计，满足不同汽车设计的需求。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复杂结构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汽车生产商可以根据用户需求定制个性化的车身结构，提升用户体验。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个性化定制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灯具、轮毂等外部零部件的</a:t>
            </a:r>
            <a:r>
              <a:rPr lang="en-US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打印制造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打印技术制造汽车灯具、轮毂等外部零部件，可以实现独特设计，增加汽车的辨识度。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独特设计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打印技术可以选择不同材料制造外部零部件，满足不同的功能和美观要求。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材料选择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打印技术制造外部零部件具有灵活性，可以快速迭代设计，适应市场需求变化。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灵活性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打印制造外部零部件可以降低生产成本，提高生产效率，带来更大的经济效益。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成本效益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打印技术对汽车外观设计的影响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打印技术在汽车外观设计中的应用将带来设计理念的革新，推动汽车外观设计向更加个性化、创新化的方向发展。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设计革新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打印技术，可以实现小批量、定制化生产，提高生产效率和灵活性。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定制化生产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汽车制造商可以根据用户的需求和喜好，定制个性化的外观设计，满足不同消费者的需求。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个性化定制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https://d.book118.com/375122310223011124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131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3D打印技术在汽车工业中的应用案例分析</vt:lpstr>
      <vt:lpstr>目录</vt:lpstr>
      <vt:lpstr>第一章 3D打印技术概述</vt:lpstr>
      <vt:lpstr>3D打印技术简介</vt:lpstr>
      <vt:lpstr> </vt:lpstr>
      <vt:lpstr>3D打印技术的优势</vt:lpstr>
      <vt:lpstr>3D打印技术在汽车工业中的应用前景</vt:lpstr>
      <vt:lpstr>3D打印技术在汽车工业中的应用案例分析</vt:lpstr>
      <vt:lpstr>第2章 汽车零部件的3D打印应用</vt:lpstr>
      <vt:lpstr> </vt:lpstr>
      <vt:lpstr>发动机零部件的3D打印制造</vt:lpstr>
      <vt:lpstr>制动系统的3D打印应用</vt:lpstr>
      <vt:lpstr>3D打印在汽车工业中的挑战与发展</vt:lpstr>
      <vt:lpstr>结语</vt:lpstr>
      <vt:lpstr>第3章 汽车外观设计的3D打印应用</vt:lpstr>
      <vt:lpstr> </vt:lpstr>
      <vt:lpstr>车身结构的3D打印设计</vt:lpstr>
      <vt:lpstr>灯具、轮毂等外部零部件的3D打印制造</vt:lpstr>
      <vt:lpstr>3D打印技术对汽车外观设计的影响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2024-09-28T23:22:49.383</cp:lastPrinted>
  <dcterms:created xsi:type="dcterms:W3CDTF">2024-09-28T15:22:49Z</dcterms:created>
  <dcterms:modified xsi:type="dcterms:W3CDTF">2024-09-28T15:22:51Z</dcterms:modified>
</cp:coreProperties>
</file>