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DEDE5-453B-4AD6-9135-CAA9C0BE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EB8C8-6B77-4A2D-BEF2-BEB7CDF0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FFFB7-C38F-4717-888C-B3C78928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AFF4D-F612-4D08-AB41-16B33B0B6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3ADEE-4FDB-4A22-AE1A-CFB0E87E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03252-943F-4C7E-A27D-AB05C925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3437A-F567-4250-93E8-51B0DC31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01CB1-9AD9-440F-A8FC-77AB517A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197D7-216C-49A8-A24F-B98376F8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01AC9-1AF6-4477-ACF8-99E0FF88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65303-304F-4D09-85A0-F64FC985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2403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高新技术行业市场前景分析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技术创新与产业升级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政策环境与法规支持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投资机遇与风险挑战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企业案例分析与启示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高新技术行业是指运用先进技术和创新手段，进行产品研发、生产和服务，具有高附加值、高成长性和高创新性的产业领域。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主要包括电子信息、生物与新医药、航空航天、新材料、高技术服务、新能源与节能、资源与环境、先进制造与自动化等领域。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高新技术行业定义及分类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高新技术行业经历了起步、成长、成熟等阶段，目前正处于快速发展时期，成为推动经济增长的重要引擎。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当前，高新技术行业在国民经济中的地位日益提升，产业规模持续扩大，创新能力不断增强，涌现出一批具有国际竞争力的企业和品牌。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66" r="296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随着科技的不断进步和创新，高新技术行业将迎来更多的技术突破和产业升级。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技术创新加速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人工智能、大数据等技术的广泛应用将推动高新技术行业向智能化方向发展，提高生产效率和产品质量。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环保意识的提高将促使高新技术行业更加注重绿色生产，推动清洁能源、环保技术等领域的快速发展。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全球化趋势的加强将促进高新技术行业的国际化合作，实现技术、资本和市场的优化配置。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国际化合作加强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随着科技的不断进步和人们对便捷、高效、智能生活的追求，高新技术产品的市场需求持续增长。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持续增长的需求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不同领域、不同行业对高新技术产品的需求多样化，包括智能硬件、云计算、人工智能、生物技术等。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718" b="107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越来越多的企业和个人倾向于定制化的高新技术解决方案，以满足其特定的业务需求或个人喜好。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行业巨头与初创企业并存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行业巨头凭借技术积累和品牌优势占据市场主导地位，而初创企业则通过创新和灵活性寻求突破。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面对激烈的市场竞争，越来越多的企业选择通过合作与联盟的方式共同开发新技术、新产品，实现资源共享和优势互补。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高新技术行业的国际竞争日益激烈，各国纷纷加大投入和扶持力度，争夺市场份额和技术制高点。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追求新奇与创新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高新技术产品的消费者往往追求新奇和创新，愿意尝试新的技术和产品。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注重品质与体验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消费者对高新技术产品的品质和体验要求越来越高，包括产品的稳定性、易用性、智能化程度等。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价格敏感度降低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随着人们生活水平的提高和消费观念的转变，消费者对高新技术产品的价格敏感度逐渐降低，更注重产品的价值和品质。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消费者行为及心理特征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技术创新与产业升级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高新技术行业以技术创新为核心驱动力，通过不断研发新技术、新产品和新服务，推动行业持续变革和升级。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技术创新推动行业变革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技术创新通过改进生产工艺、提高自动化程度等方式，提高生产效率，降低生产成本，从而增强企业市场竞争力。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提高生产效率与降低成本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技术创新能够不断拓展高新技术产品的应用领域，满足市场需求，推动行业市场规模的扩大。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拓展市场应用领域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88" b="4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推动产学研深度融合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加强产学研合作，促进科技成果转化和应用，培养高素质人才，为产业升级提供有力支撑。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通过调整产业结构，加强产业链上下游的协同合作，形成优势互补、协同发展的产业生态。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提升自主创新能力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加强自主创新，掌握核心技术和自主知识产权，提高产业附加值和国际竞争力。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产业升级路径及策略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https://d.book118.com/375124030023011101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2024-09-09T09:00:08.041</cp:lastPrinted>
  <dcterms:created xsi:type="dcterms:W3CDTF">2024-09-09T01:00:08Z</dcterms:created>
  <dcterms:modified xsi:type="dcterms:W3CDTF">2024-09-09T01:00:10Z</dcterms:modified>
</cp:coreProperties>
</file>