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08992-EFFC-4AC5-8A11-2CB7489B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86CC4-D4C9-41FE-B3CF-25A293F6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A02CD-90DE-4EB8-8BBD-65AC34279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FFF7E-2325-4D44-B28B-93FC11B3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AF799-2846-4EB6-8E3C-8C9C0BE9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0C89E-CAAB-428C-840B-0ACCC0410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603FD-96AE-4AC3-8F39-03EC9A3D3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7B28E-D085-4246-A7A3-078E43E8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B9374-D692-42E5-9353-2BD7798D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6E5D3-045C-4BB9-A658-AEF60F1DC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A5082-4099-4E6D-83B5-D4784E631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241331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结语：共同呼吁全社会关注毒品预防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毒品是指对人体健康造成严重危害的物质，具有成瘾性。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常见的毒品包括鸦片、海洛因、甲基苯丙胺（冰毒）、吗啡、大麻等。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毒品会对人体生理机能造成严重损害，如肝脏、肾脏、心脏等器官功能衰退。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毒品会导致心理障碍、精神错乱、焦虑、抑郁等心理问题，甚至出现幻觉和暴力倾向。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毒品滥用会破坏家庭和社会秩序，引发犯罪行为和暴力事件，对国家安全和社会稳定造成威胁。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全球毒品滥用问题依然严重，毒品滥用者数量庞大，涉及各个年龄段和阶层。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随着新型毒品不断涌现，毒品滥用形式和途径也更加多样化，青少年成为毒品滥用的高危人群。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毒品的滥用现状与趋势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个人健康与家庭幸福的保护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毒品滥用对家庭关系产生负面影响，可能导致家庭破裂、亲情疏远和家庭经济困难。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毒品滥用对个人身体健康产生极大危害，可能导致各种疾病和身体机能下降，影响正常生活和工作。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社会稳定与国家安全的保障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毒品滥用问题严重威胁社会稳定，增加犯罪率、暴力事件和社会治安问题。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毒品问题对国家安全构成威胁，可能导致国家形象受损、国际地位下降和外交困境。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青少年处于身心发展关键期，对新鲜事物好奇，容易受到不良影响和诱惑。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青少年毒品滥用问题具有隐蔽性，不易被发现，需要加强宣传教育和社会监督。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青少年是毒品预防的重点人群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强调毒品对身体健康、心理健康、人际关系和社会秩序的负面影响，提高人们对毒品的警觉性。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毒品对个人、家庭和社会的危害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介绍当前毒品滥用的趋势和特点，包括新型毒品、合成毒品等，让人们了解毒品种类和变化。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毒品滥用的趋势和特点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教授如何识别毒品、防范毒品的方法，包括警惕陌生人、不接受不明来源的物品等。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毒品的识别和防范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提高防范意识，认识毒品的危害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https://d.book118.com/375124133140011040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2024-08-31T13:00:48.764</cp:lastPrinted>
  <dcterms:created xsi:type="dcterms:W3CDTF">2024-08-31T05:00:48Z</dcterms:created>
  <dcterms:modified xsi:type="dcterms:W3CDTF">2024-08-31T05:00:50Z</dcterms:modified>
</cp:coreProperties>
</file>