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789BF-F8E9-4B45-AE6E-201B1970F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9CD17-75F8-4D6B-8122-E28002D55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5175A-E91A-498D-8415-DC2C447AA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7951B-DF81-477C-92A7-63E23DE08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56A8C0-6AEA-4802-A171-52466BBF9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731440-F474-4989-ABDE-9A0B0FDF7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48F3BA-2651-40F6-A22A-3FAB97DF0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08F41-7569-4A14-AB05-96969F267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033ED8-1A3E-4B46-BE0B-F86A6AF6D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40977-7B4B-4034-96F1-99F0CE801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D608A-3613-4192-9A53-3B342CADD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1300310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小米手机网络营销策划的技巧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网络营销策划基础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小米手机网络营销策略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小米手机网络营销推广手段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小米手机网络营销数据分析与优化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小米手机网络营销挑战与对策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通过网络营销策划，提高小米手机在目标市场的品牌知名度和影响力。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借助网络营销手段，吸引更多潜在用户，扩大市场份额。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通过有效的网络营销策略，推动小米手机的在线销售。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手机市场品牌众多，竞争异常激烈，小米手机需通过差异化营销策略突出重围。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消费者对手机的需求日益多样化，小米手机需精准把握目标用户需求，提供个性化产品。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互联网营销趋势明显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随着互联网技术的发展，网络营销成为手机销售的重要渠道，小米手机需紧跟这一趋势。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小米手机市场现状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网络营销策划基础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网络营销定义及特点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网络营销是利用互联网技术和平台，通过在线活动和互动媒体进行产品推广、品牌建设和销售促进的一种营销方式。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网络营销特点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跨时空、交互性、个性化、多媒体、成长性、整合性、超前性、高效性、经济性、技术性。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通过网络营销策划，小米手机可以扩大品牌曝光度，提高品牌知名度和美誉度。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网络营销策划能够增加小米手机在线销售渠道，提高销售额和市场占有率。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增强顾客黏性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通过网络营销策划提供的个性化服务和互动体验，小米手机可以增强顾客黏性和忠诚度。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网络营销策划重要性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明确小米手机网络营销的目标，如提高品牌知名度、促进产品销售等。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对网络营销策划的执行效果进行评估，包括数据分析、用户反馈和销售业绩等，以便及时调整策略。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分析目标市场的需求和竞争状况，了解目标受众的特点和行为习惯。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根据目标设定和市场分析结果，制定相应的网络营销策略，如社交媒体推广、内容营销等。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制定详细的执行计划，包括资源分配、时间表和预期成果等。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网络营销策划流程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小米手机网络营销策略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小米手机主要定位于年轻人群，注重时尚、个性和科技感。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中高端市场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58" r="16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小米手机在中高端市场具有较高的市场份额，注重产品品质和创新。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小米手机积极拓展海外市场，提升品牌知名度和影响力。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小米手机拥有多个系列的产品线，满足不同消费者的需求。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多样化产品线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不断推出具有创新性的产品，如全面屏、拍照功能等，提升产品竞争力。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注重产品品质，采用高品质的原材料和严格的生产工艺，提升消费者信任度。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高性价比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小米手机以高性价比著称，提供优质的产品和服务，同时保持相对较低的价格。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价格透明化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公开透明的价格策略，让消费者清楚了解产品的价值和价格构成。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定期开展促销活动，如限时抢购、满减等，吸引消费者关注和购买。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充分利用电商平台和社交媒体等线上渠道，进行产品推广和销售。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与运营商和零售商合作，建立广泛的线下销售渠道，提升品牌曝光度和销售量。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实现线上线下渠道的整合，提供便捷的购买体验和售后服务。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渠道整合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小米手机网络营销推广手段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外部链接建设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通过与其他高质量网站建立外部链接，提高网站的权威性和可信度，进而提高排名。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关键词优化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研究用户搜索习惯，选择高热度、低竞争度的关键词进行优化，提高网站在搜索引擎中的排名。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优化网站结构，使其更易于被搜索引擎抓取和索引，提高网站的整体权重。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选择适合小米手机的社交媒体平台，如微博、抖音等，进行精准营销。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内容创意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制作有趣、有吸引力的内容，引发用户关注和分享，扩大品牌影响力。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定期分析社交媒体营销数据，了解用户需求和行为，优化营销策略。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社交媒体营销（SMM）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https://d.book118.com/375130031042011123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2024-09-26T23:39:31.503</cp:lastPrinted>
  <dcterms:created xsi:type="dcterms:W3CDTF">2024-09-26T15:39:31Z</dcterms:created>
  <dcterms:modified xsi:type="dcterms:W3CDTF">2024-09-26T15:39:33Z</dcterms:modified>
</cp:coreProperties>
</file>