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4F7F8-6538-41F9-9BA7-F21ED45E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15D2A-A3BD-4595-8864-C26F80FA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801FB-352F-4C77-8FC2-1DA00A061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15AC2-9112-49E3-ACB9-C85588C46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2C7B3-53C6-40A6-8F46-3DD83D84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64036-7098-44CA-95AB-EFAB73E0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2EF36-4C0D-4E92-B602-01109717A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A381D-085C-4E7A-BE0F-37F572B6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7685B-D408-4520-B09A-7FA93BE2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73678-188F-4AF6-9D78-9113D12B1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C7F2A-2DFF-4506-8733-9A4683E3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32002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运营部门KPI绩效考核管理方案的绩效评估流程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绩效评估流程详解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绩效评估中常见问题及解决方法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绩效评估结果应用与改进方向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通过绩效评估，发现运营过程中的问题和瓶颈，进而改进和优化运营策略，提高运营效率。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促进部门发展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将绩效评估结果与员工奖惩、晋升等挂钩，激励员工积极投入工作，提升工作质量和效率。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通过绩效评估，推动运营部门不断完善自身建设，提高部门整体运营水平，为公司发展贡献力量。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评估运营活动的效果，包括流量、转化率、销售额等关键指标，衡量运营策略的有效性。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运营效果评估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评估运营资源的利用效率，如人力、物力、财力等投入与产出的比例，分析运营效率的高低。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运营效率评估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评估运营过程中可能出现的风险和问题，如市场风险、竞争风险、技术风险等，确保运营活动的稳定性和可持续性。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运营风险评估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评估客户对运营服务的满意度和忠诚度，了解客户需求和反馈，为改进运营策略提供依据。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57" r="355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通过KPI绩效考核，客观评估运营部门员工的工作绩效，激励员工提升工作效率和质量，促进公司整体业绩的提升。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公平、公正、公开；量化与质化相结合；目标与过程并重；及时反馈与调整。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30" r="222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4001" r="3400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考核指标体系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包括收入、利润、市场份额等关键业绩指标，衡量运营部门的整体业绩。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包括工作效率、资源利用率等指标，评估运营部门的工作效率和资源利用情况。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包括工作质量、客户满意度等指标，衡量运营部门的工作质量和客户满意度。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包括创新能力、学习能力等指标，评估运营部门的创新能力和学习成长情况。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业绩指标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效率指标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质量指标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创新与学习指标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根据年初制定的业绩目标，结合实际完成情况进行考核。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记录员工在考核期内的关键事件，作为考核的参考依据。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关键事件法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通过上级、下级、同事、客户等多方面的反馈，全面评估员工的工作绩效。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制定考核计划→确定考核指标和权重→收集考核数据→进行绩效评估→绩效反馈与面谈→制定改进计划。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绩效评估流程详解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833" r="2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制定关键绩效指标（KPI）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根据目标设定，制定运营部门的关键绩效指标，如销售额、客户满意度、市场份额等。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确定公司整体战略目标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根据公司发展战略和市场环境，明确运营部门的整体目标。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分解部门目标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将整体目标分解为各部门、各岗位的具体目标，确保目标具有可衡量性。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目标设定与指标分解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明确各项绩效指标的数据来源，包括公司内部系统、市场调研、客户反馈等。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按照设定的时间周期，从相应渠道收集数据，确保数据的准确性和完整性。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对收集到的数据进行清洗、整理，提取出与绩效评估相关的有效信息。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根据绩效指标的特点，选择合适的评估方法，如对比分析、趋势分析、因果分析等。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按照评估方法，对各项绩效指标进行实际评估，得出客观、公正的评估结果。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将各项指标的评估结果汇总，形成运营部门的整体绩效评估报告。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结果汇总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结果反馈与改进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将绩效评估结果反馈给相关部门和人员，帮助他们了解自己的工作表现和存在的问题。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针对评估结果中反映出的问题，制定具体的改进计划和措施。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跟踪与监督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对改进计划的实施进行跟踪和监督，确保改进措施的有效执行和绩效评估的持续改进。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https://d.book118.com/375132002201011110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2024-09-15T19:23:20.404</cp:lastPrinted>
  <dcterms:created xsi:type="dcterms:W3CDTF">2024-09-15T11:23:20Z</dcterms:created>
  <dcterms:modified xsi:type="dcterms:W3CDTF">2024-09-15T11:23:22Z</dcterms:modified>
</cp:coreProperties>
</file>