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2A58E-0066-4CD5-882D-758404538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A6E47-9637-48D8-AC66-4A47BD9C1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2E866-F8F7-41B7-B38B-A7F7DC99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614C8-23B2-4E98-AA26-67380F022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8948C6-98F9-4E1C-80D0-0F53A27F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A4D2A-C682-4E4D-AC49-A27673A5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C8A39-19ED-4254-A1D5-F5E31945C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F81F8-785A-427B-81EA-076D2B8D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ACB5C-1D3D-43FD-9DDD-546A0D2A3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C7250-C678-4C04-A045-001F990CE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5EA15-FB2C-4C96-AE29-CC19B439A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3223124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《大学生的婚恋观》ppt课件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大学生婚恋观的引导与教育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探讨大学生对于婚姻和恋爱的看法和态度。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阐述研究大学生婚恋观的重要性和现实意义。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分析影响大学生婚恋观形成的因素，如家庭、社会、文化等。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深入了解大学生婚恋观的现状和特点，探究其形成机制。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为高校开展婚恋教育提供理论依据和实践指导，促进大学生健康成长和家庭和谐。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为相关机构制定政策和措施提供参考，推动社会对于大学生婚恋问题的关注和重视。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越来越多的大学生选择晚婚或不婚，推迟结婚年龄。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晚婚趋势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大学生更加注重感情质量，而非婚姻本身。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重视感情质量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大学生普遍认同性别平等，在婚恋观中追求平等与尊重。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性别平等观念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大学生婚恋观的总体趋势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婚姻质量与责任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大学生更加关注婚姻的质量和责任，认为婚姻需要建立在相互信任和尊重的基础上。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婚姻与事业平衡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大学生意识到婚姻与事业之间的平衡问题，寻求在婚姻和事业之间找到最佳的平衡点。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婚姻不再是人生必选项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随着社会观念的转变，许多大学生认为婚姻不再是人生必选项，而是个人选择。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大学生对婚姻的态度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恋爱与社交关系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大学生意识到恋爱与社交关系之间的联系，寻求在恋爱和社交中取得平衡。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恋爱目的明确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大学生恋爱目的较为明确，多数以感情为基础，而非功利性目的。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开放性与责任感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大学生普遍认为恋爱应该是开放性的，但同时也要承担相应的责任和义务。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大学生恋爱观的现状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大学生婚恋观的影响因素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4" r="26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452" r="244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61" r="31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社会对婚姻和恋爱的态度、婚姻和恋爱的价值观念，对大学生的婚恋观产生影响。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电影、电视剧、网络等媒体对大学生的婚恋观念产生影响，塑造了他们对理想婚恋的认知。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家庭的经济状况、父母的教育程度、家庭氛围等都会影响大学生的婚恋观。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父母对婚姻和恋爱的态度和价值观，以及家庭对爱情的期望和要求，都会影响大学生的婚恋观。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个人的成长经历、感情经历等都会影响其婚恋观念的形成。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个人的性格特点，如独立性、责任感、开放性等，都会影响其婚恋观念。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https://d.book118.com/375132231243011100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2024-09-08T18:38:34.139</cp:lastPrinted>
  <dcterms:created xsi:type="dcterms:W3CDTF">2024-09-08T10:38:34Z</dcterms:created>
  <dcterms:modified xsi:type="dcterms:W3CDTF">2024-09-08T10:38:35Z</dcterms:modified>
</cp:coreProperties>
</file>