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D6EA9-7311-46EE-8F4F-3D3877295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6D3B3-DAD9-4E70-B42C-824C2FF4A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83CD0-53A6-40D0-A58C-7DCF555EF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0651D-2A10-4261-A5E5-A0A96F531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6DAADA-2395-4234-A9C7-4A572C9CC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AE2043-704E-4537-B438-31F4F8391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31F725-7F23-4C1F-9C6C-747DFC274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BEF05-B9DA-4E20-984E-95B551B7B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3559D-5B2D-4F83-A710-9FFD24D9B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B367C-F06B-4686-89A6-3850A7FA7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C4290-EA07-45EA-9F0A-0E5CB2B27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332110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开展增收节支降本增效活动方案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活动背景和目标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活动计划与实施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活动风险评估与应对措施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活动背景和目标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收支状况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企业需要增加收入、减少支出，以改善财务状况和提高盈利能力。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当前经济形势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随着全球经济的波动和国内经济结构的调整，企业面临较大的经营压力。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企业需要降低成本、提高效益，以应对市场竞争和保持可持续发展。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增加收入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通过拓展市场、提高产品质量和服务水平等措施，增加企业收入。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减少支出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通过优化采购、降低生产成本、提高生产效率等措施，减少企业支出。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降本增效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通过改进生产工艺、提高设备利用率、降低库存等措施，实现降本增效。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提高效益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通过增加收入、减少支出和降本增效等措施，提高企业整体效益和市场竞争力。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活动计划与实施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拓展业务范围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通过开发新产品、拓展新市场、提供新服务等手段，增加收入来源。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通过改进生产工艺、加强质量监管等手段，提高产品质量和竞争力，增加销售额。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加强营销推广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通过广告宣传、促销活动等手段，提高品牌知名度和美誉度，增加销售额。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增收措施策划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通过集中采购、长期合作等方式，降低采购成本。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优化采购流程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08" b="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通过节能减排、资源循环利用等手段，降低能源和资源消耗。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节约能源资源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通过优化组织结构、提高工作效率等方式，减少人力成本。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精简人员编制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节支措施策划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4667" r="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改进生产工艺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通过引入新技术、新设备等方式，提高生产效率和质量。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强化成本管理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通过精细化核算、成本控制等手段，降低成本支出。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提高员工素质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通过培训、激励等方式，提高员工素质和工作效率，降低人力成本。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降本增效措施策划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活动风险评估与应对措施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市场风险评估与应对措施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市场风险是增收节支降本增效活动面临的主要风险之一，应对措施包括加强市场调研、制定灵活的市场策略以及建立有效的风险管理机制。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主要来自于市场需求变化、竞争对手行动、政策环境变化等因素。这些因素可能导致企业收入下降、成本上升或利润减少。因此，企业需要加强市场调研，了解市场需求和竞争状况，制定灵活的市场策略，适应市场变化，同时建立有效的风险管理机制，包括风险识别、评估、监控和应对措施，以降低市场风险对企业的影响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4" name="AutoShape 34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https://d.book118.com/375133211033011041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2024-09-01T15:43:02.741</cp:lastPrinted>
  <dcterms:created xsi:type="dcterms:W3CDTF">2024-09-01T07:43:02Z</dcterms:created>
  <dcterms:modified xsi:type="dcterms:W3CDTF">2024-09-01T07:43:04Z</dcterms:modified>
</cp:coreProperties>
</file>