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B5D24-DEEC-49C7-863D-1BDB1FFFD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1CC46-CB4B-470A-B1CE-4A36F7CC2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A7D15-4D53-4A1B-B47A-39FCCB3CA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8D5B9-F8E3-49FA-84E5-5920A3273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990DBC-16FF-4F92-8ECB-23A391D3F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FBE2A9-8F21-4C9E-BB16-4F5DDCFA6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671A7F-FD01-451D-BD2C-DCC19B451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F0147-B0C5-465D-8A68-E2AB834B7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1A244F-BFCC-43A4-89AC-9FCDCB338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A6808-E882-47EB-B8FA-84886C00A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0A8A2-B36E-46E1-A110-FE0AE0CE5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1333021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项目成本预测和控制策略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项目成本概述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项目成本预测方法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项目成本控制策略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项目成本预测案例分析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项目成本控制案例分析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项目成本预测与控制挑战及展望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项目成本概述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项目成本是指在项目实施过程中所消耗的资源的货币表现，包括人力、物力、财力等各方面的支出。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项目成本可分为直接成本和间接成本。直接成本是与项目直接相关的成本，如原材料、人工等；间接成本是与项目间接相关的成本，如管理费用、销售费用等。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项目成本定义与分类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降低项目成本可以提高项目的经济效益，增强企业的竞争力。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决策依据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项目成本是项目决策的重要依据，能够帮助决策者了解项目的经济效益和可行性。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通过对项目成本的预测和控制，可以及时发现和解决成本超支问题，确保项目的顺利实施。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项目成本重要性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人力成本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包括原材料、设备、设施等物资的采购、运输、仓储等费用。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物力成本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财力成本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其他成本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包括项目管理费用、销售费用、税费等其他支出。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包括项目团队成员的工资、奖金、福利等支出。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包括项目融资的利息、手续费等财务费用。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项目成本构成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项目成本预测方法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通过分析历史项目的数据，包括项目规模、成本、工期等，来预测当前项目的成本。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基于历史项目数据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假设历史项目与当前项目在成本驱动因素和影响方面相似，从而可以利用历史数据来预测未来。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假设历史与未来相似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历史数据法可能受到历史项目与当前项目在范围、技术、环境等方面的差异影响，导致预测结果不准确。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历史数据法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基于参数关系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通过建立项目特征与成本之间的参数关系模型，来预测项目成本。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灵活性和可调整性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参数模型可以根据项目的具体情况进行调整和优化，提高预测的准确性。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参数模型法需要准确的参数估计和模型验证，对数据质量和模型构建技术要求较高。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参数模型法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基于机器学习算法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利用机器学习算法对历史项目数据进行学习，生成预测模型，然后应用于当前项目的成本预测。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处理复杂和非线性关系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人工智能法能够处理历史数据中的复杂和非线性关系，提高预测的准确性。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人工智能法需要大量的历史数据和训练时间，同时对于某些特定领域或缺乏数据的项目可能不适用。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优势互补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通过结合不同方法的优势，混合方法能够充分利用各种方法的长处，弥补单一方法的不足。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混合方法可能增加模型的复杂性和计算成本，同时需要对不同方法进行适当的权重分配和组合优化。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综合多种方法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混合方法综合了历史数据法、参数模型法和人工智能法等多种预测方法，以提高预测的准确性和稳定性。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项目成本控制策略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预算审批和调整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预算需要经过相关部门审批，确保预算的合理性和可行性。在项目实施过程中，根据实际情况及时调整预算。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预算执行监控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通过定期的项目进度报告和财务分析，监控预算执行情况，及时发现和解决预算执行过程中的问题。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制定详细预算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在项目开始之前，根据项目需求和市场行情，制定详细的项目预算，包括人力、物力、时间等各方面的成本。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设定挣值基准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根据项目计划和预算，设定挣值基准，作为项目成本控制的参考标准。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挣值计算和分析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定期计算项目的挣值，通过比较实际成本与挣值基准的差异，分析项目成本偏差的原因和趋势。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采取纠偏措施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根据挣值分析结果，及时采取纠偏措施，调整项目计划和资源分配，确保项目成本控制在预期范围内。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挣值管理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https://d.book118.com/375133302104011041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2024-09-01T19:30:37.585</cp:lastPrinted>
  <dcterms:created xsi:type="dcterms:W3CDTF">2024-09-01T11:30:37Z</dcterms:created>
  <dcterms:modified xsi:type="dcterms:W3CDTF">2024-09-01T11:30:39Z</dcterms:modified>
</cp:coreProperties>
</file>