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1E8956-5651-4001-B843-47A9E514A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BB210-E300-4331-BE7A-7D314EFC2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E290AD-4C16-41F4-A8C3-94077D41C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51A97F-666D-46EA-8688-690A27FDFA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5A4802-550E-4F25-9966-FB9E20B339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B3914D-DFC5-403B-AA71-402514C3BC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4C3A9C-C5E0-4018-8C02-C6B437FCA1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3F1C87-C56A-46E0-AE8F-F3F4CECBB6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DEC8A-7438-4E64-99A0-AF36AC2D1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C9B34-94BF-49EB-B7F7-C57491B30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3E1EE-462B-402E-B9DF-1D2A06B68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1343031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对象的组织与安排课件</a:t>
            </a:r>
          </a:p>
        </p:txBody>
      </p:sp>
      <p:sp>
        <p:nvSpPr>
          <p:cNvPr id="5" name="AutoShape 5"/>
          <p:cNvSpPr/>
          <p:nvPr/>
        </p:nvSpPr>
        <p:spPr>
          <a:xfrm>
            <a:off x="352425" y="345394"/>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对象组织与安排的原则</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对象生命周期管理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对象关系管理</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对象组织与安排的实践技巧</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对象组织与安排的案例分析</a:t>
            </a:r>
          </a:p>
        </p:txBody>
      </p:sp>
      <p:sp>
        <p:nvSpPr>
          <p:cNvPr id="6" name="AutoShape 6"/>
          <p:cNvSpPr/>
          <p:nvPr/>
        </p:nvSpPr>
        <p:spPr>
          <a:xfrm>
            <a:off x="6340996" y="373969"/>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对象概述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035" r="2903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对象的定义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对象可以是人、物、事件、概念等，具有唯一性、分类属性和标识符等特征。</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对象是现实世界中实体的抽象，是具有特定属性和行为的实体。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对象的分类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根据其属性、行为和关系，可以将对象分为不同的类型，如人物、事物、概念等。</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同一类型中的对象可以具有相似的属性和行为，不同类型之间的对象则具有明显的差异。</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对象具有属性，这些属性描述了该对象的特征和状态。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对象的属性可以是静态的，如颜色、形状、大小等，也可以是动态的，如状态、行为、过程等。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对象的属性可以通过getter和setter方法进行访问和修改。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对象的基本属性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对象组织与安排的原则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875" r="20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每个对象应该只有一个职责，一个职责应该由一个对象来承担。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单一职责原则的核心思想是将一个复杂的对象分解为多个简单的对象，每个对象都有明确的职责和功能。这样做的好处是降低对象之间的耦合度，提高代码的可维护性和可重用性。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单一职责原则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软件实体（类、模块、函数等）应当是可扩展，而不可修改的。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开放封闭原则的核心思想是在不改变已存在代码的前提下，通过添加新代码来实现功能的扩展和升级。遵循这个原则可以提高代码的可维护性和可重用性，避免代码的重复修改。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开放封闭原则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子类必须能够替换其父类。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里氏替换原则是面向对象程序设计中的一个重要原则，它要求子类能够完全替代父类，并且不会影响到程序的行为和结果。这个原则可以避免继承关系中的不必要限制，提高代码的灵活性和可维护性。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里氏替换原则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https://d.book118.com/375134303132011034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2024-08-29T22:03:13.106</cp:lastPrinted>
  <dcterms:created xsi:type="dcterms:W3CDTF">2024-08-29T14:03:13Z</dcterms:created>
  <dcterms:modified xsi:type="dcterms:W3CDTF">2024-08-29T14:03:15Z</dcterms:modified>
</cp:coreProperties>
</file>