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4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6C20F-A254-4899-B1EF-828F6346F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E5694-DABF-461C-A61A-98FF62881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79E95-136C-44A2-9329-FB6930E5F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53925-8C48-44CB-B473-A3DBBDA87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96001-C6AA-4CC1-AEA4-0068CE77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D82EC-3E84-4EF1-B91E-7A690AB0E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E7F0E-CFC9-4ABF-A63A-3C195A3F7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75388-E247-4C0A-80DE-9BBA8D112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3E458-DE27-4362-9D1F-5B0D84D63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507AB-8BBF-4127-8DD0-45F4C64B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8E639-75A7-4AAB-B4B7-B9C764D05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633" r:id="rId2"/>
    <p:sldLayoutId id="2147492634" r:id="rId3"/>
    <p:sldLayoutId id="2147492635" r:id="rId4"/>
    <p:sldLayoutId id="2147492636" r:id="rId5"/>
    <p:sldLayoutId id="2147492637" r:id="rId6"/>
    <p:sldLayoutId id="2147492638" r:id="rId7"/>
    <p:sldLayoutId id="2147492639" r:id="rId8"/>
    <p:sldLayoutId id="2147492640" r:id="rId9"/>
    <p:sldLayoutId id="2147492641" r:id="rId10"/>
    <p:sldLayoutId id="214749264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422011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19《咕咚》(同步练习)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了解《咕咚》的故事内容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分析《咕咚》中的角色形象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探讨《咕咚》中的艺术表现形式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品味《咕咚》中的语言特点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评价《咕咚》中的教育意义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https://d.book118.com/375142201122011041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19《咕咚》(同步练习)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2024-09-01T22:16:12.681</cp:lastPrinted>
  <dcterms:created xsi:type="dcterms:W3CDTF">2024-09-01T14:16:12Z</dcterms:created>
  <dcterms:modified xsi:type="dcterms:W3CDTF">2024-09-01T14:16:14Z</dcterms:modified>
</cp:coreProperties>
</file>