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99535D-CFBC-4678-9ADF-1943310DEA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C8FBAA-05B2-4716-9DA3-9E51EB696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E941C8-568C-483C-8E75-F2FC17FD1F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37F77D-92B7-40C1-B337-1D430674D3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D9B292-8471-4990-A483-734D97808D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02E13B-1393-4EC7-A17A-5CDD9F2C1B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FCBE09-DF4C-4462-90C4-83CADBF05D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E5312B-8F02-482B-8B7B-7565E5E3C7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64929C-7E5A-4FDD-B662-D2F4885087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11F90F-2902-4984-8338-EAB0B9A2A4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9B8B97-0440-4565-8B45-E3D5FAE018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10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520014321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有了爱就有了一切教师节演讲稿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爱的力量在教育中的体现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教师职业精神与爱的坚守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教育实践中爱的传递与影响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教师节感恩与致敬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讲述爱在教学中的重要性，以及如何通过爱来引导学生。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爱的力量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强调教师在孩子成长过程中的关键作用，以及他们如何塑造未来。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教师的使命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演讲主题介绍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深深的敬意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节日的庆祝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特殊的时刻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共享的荣耀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对教师节的祝福与感慨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向全体教育工作者表示最诚挚的敬意和感谢。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庆祝他们的辛勤付出，为教育事业做出的巨大贡献。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强调教师节是一个特殊的时刻，是全社会关注教育、尊重教师的体现。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表示作为教育工作者，他们在这个日子应该感到自豪和荣耀。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爱的力量在教育中的体现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关注学生的生活需求，提供必要的帮助和支持，让学生感受到温暖和关爱。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关心学生生活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鼓励积极心态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树立良好榜样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引导学生以积极的心态面对学习和生活中的挑战，培养乐观向上的人生态度。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以身作则，传递正能量，成为学生的良师益友。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关爱学生，传递正能量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耐心倾听学生的想法和感受，了解他们的内心世界。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倾听学生心声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理解学生的个性和差异，因材施教，让每个学生都能得到关注和发展。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尊重学生差异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与学生建立信任关系，让他们愿意分享自己的喜怒哀乐，促进师生之间的情感交流。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建立信任关系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倾听与理解，走进学生心灵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善于发现学生的优点和特长，鼓励他们充分展示自己的才能。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发掘学生潜能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培养学生的自主学习能力和习惯，让他们学会独立思考和解决问题。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引导自主学习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与学生共同设定明确的学习目标，激发他们的学习动力，助力他们不断进步。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设定明确目标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激励与引导，助力学生成长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教师职业精神与爱的坚守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教师是一份充满责任和使命的职业，需要我们时刻保持敬业精神，坚守岗位，尽职尽责。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坚守岗位，尽职尽责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爱是教育的灵魂，我们要热爱每一个学生，用心关注他们的成长，用爱去引导他们前行。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热爱学生，用心教育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教育是一项永无止境的事业，需要我们不断更新知识，提高教学水平，为学生提供更好的教育服务。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不断更新知识，提高教学水平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敬业奉献，忠诚教育事业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严谨治学，追求卓越品质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精心备课，认真上课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教学是教师的基本工作，我们要精心备课，认真上课，确保每一堂课的质量。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关注学生差异，因材施教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每个学生都是独一无二的个体，我们要关注学生差异，因材施教，让每个学生都能得到适合自己的教育。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追求卓越，不断提高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卓越是教育的追求，我们要不断追求卓越，提高自己的教学水平和教育能力。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沟通协调，解决问题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教育工作中难免会遇到各种问题和困难，我们要善于沟通协调，解决问题，确保教育工作的顺利进行。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心系学生，共同发展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学生的成长是我们共同的心愿，我们要心系学生，共同发展，为学生的成长贡献自己的力量。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互相学习，共同进步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教育是一项团队工作，我们要互相学习，共同进步，不断提高整个团队的教育水平。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团结协作，共同为学生发展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https://d.book118.com/375200143212011034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2024-08-30T04:53:07.428</cp:lastPrinted>
  <dcterms:created xsi:type="dcterms:W3CDTF">2024-08-29T20:53:07Z</dcterms:created>
  <dcterms:modified xsi:type="dcterms:W3CDTF">2024-08-29T20:53:09Z</dcterms:modified>
</cp:coreProperties>
</file>