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07950-99D3-484A-82C1-BABE4ADE4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028B6-DBFE-4B61-A47A-A97D844E5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9FF8A-4E8F-4C5C-9EBC-02AED6B1D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16733-2D46-4D6D-B4F8-1A3085389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199772-7DD0-4587-966C-DC34BC8F8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0547D8-C854-4424-9602-2105A41AA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67ACFF-F94C-4089-9D56-701E27430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3E6DC-A528-4280-A781-F326CE384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6B8C9-1DB6-4A15-B90C-BDA05CE4B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0584A-4929-4CC1-9372-F25CE70FD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6A8E4-14D5-481E-9ACE-4C06DF713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0020213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用PBL护理查房的PPT课件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PBL护理查房的实施过程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PBL护理查房的优点与挑战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PBL护理查房是一种以问题为基础的学习方式，通过护理人员之间的互动讨论，解决临床实践中遇到的问题，从而提高护理质量。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PBL护理查房强调问题导向、团队协作、实践与理论相结合，注重培养护理人员的自主学习和解决问题的能力。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914" r="109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PBL护理查房的重要性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通过解决临床实践中遇到的问题，优化护理流程，提高护理效果。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提升护理人员专业素养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培养护理人员自主学习和解决问题的能力，提高其专业素养和临床思维能力。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加强护理人员之间的交流与合作，形成良好的团队协作氛围。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68" r="255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PBL护理查房起源于20世纪中叶的医学教育领域，最初用于临床医学教育。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20世纪末，PBL被引入护理教育领域，并逐渐在临床实践中得到应用。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引入护理领域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目前，PBL护理查房已成为国内外护理实践中的重要学习方式之一，被广泛应用于临床护理和护理教育中。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随着医疗技术的不断发展和人们对健康需求的不断提高，PBL护理查房将在未来的护理实践中发挥更加重要的作用。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PBL护理查房的历史与发展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PBL护理查房的实施过程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详细描述：在开始PBL护理查房之前，需要确定一个明确的主题，这个主题应该是护理实践中存在的问题或需要改进的方面。主题的选择应该具有代表性和实际意义，能够引起参与者的兴趣和关注。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总结词：充实内容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详细描述：在确定查房主题后，需要收集相关的资料和文献，以了解该主题的背景、现状、研究进展和实践经验。这些资料和文献可以为后续的讨论和思考提供有力的支撑。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收集资料与文献回顾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总结词：合理安排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详细描述：制定详细的查房计划，包括查房的时间、地点、参与人员、讨论议题等。计划应该充分考虑参与者的需求和实际情况，确保查房过程的顺利进行。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制定查房计划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583" b="3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总结词：有效组织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详细描述：在实施查房过程中，应该注重有效的组织和引导，确保讨论的深入和参与者之间的充分交流。可以采用多种形式，如小组讨论、案例分析、角色扮演等，以激发参与者的思考和创造力。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实施查房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总结词：提升效果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查房结束后，需要对整个过程进行总结和反思，包括讨论的成果、存在的问题和改进的方向等。总结和反思可以帮助参与者更好地理解和应用所学知识，提升护理实践的效果和质量。同时，也可以为以后的PBL护理查房提供经验和借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总结与反思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https://d.book118.com/375200202130011034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2024-08-29T21:25:18.920</cp:lastPrinted>
  <dcterms:created xsi:type="dcterms:W3CDTF">2024-08-29T13:25:18Z</dcterms:created>
  <dcterms:modified xsi:type="dcterms:W3CDTF">2024-08-29T13:25:21Z</dcterms:modified>
</cp:coreProperties>
</file>