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62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7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E480A-E8B7-4184-A82F-2A5B83B30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F5079-9DDE-4288-92E2-18F57C40C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1CC39-839C-4679-BB24-316B91B00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43278-DEC8-4BE6-A84B-B56DBD397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F043B0-69CC-4648-A516-DF9E8D2DB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45FAFC-F598-48AF-92BB-81E686B3D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38E72-A287-40D7-8446-94FD7A0C9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53E8D-D23E-4C1E-982E-08B32C077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557B0-E082-4225-922A-5519A38B1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6876F-EC61-40FD-BD67-8B6D983C9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88EE9-3800-4BC0-A9FE-85DF26F74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618" r:id="rId2"/>
    <p:sldLayoutId id="2147486619" r:id="rId3"/>
    <p:sldLayoutId id="2147486620" r:id="rId4"/>
    <p:sldLayoutId id="2147486621" r:id="rId5"/>
    <p:sldLayoutId id="2147486622" r:id="rId6"/>
    <p:sldLayoutId id="2147486623" r:id="rId7"/>
    <p:sldLayoutId id="2147486624" r:id="rId8"/>
    <p:sldLayoutId id="2147486625" r:id="rId9"/>
    <p:sldLayoutId id="2147486626" r:id="rId10"/>
    <p:sldLayoutId id="214748662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22" Type="http://schemas.openxmlformats.org/officeDocument/2006/relationships/tags" Target="../tags/tag172.xml" /><Relationship Id="rId23" Type="http://schemas.openxmlformats.org/officeDocument/2006/relationships/tags" Target="../tags/tag173.xml" /><Relationship Id="rId24" Type="http://schemas.openxmlformats.org/officeDocument/2006/relationships/tags" Target="../tags/tag174.xml" /><Relationship Id="rId25" Type="http://schemas.openxmlformats.org/officeDocument/2006/relationships/tags" Target="../tags/tag175.xml" /><Relationship Id="rId26" Type="http://schemas.openxmlformats.org/officeDocument/2006/relationships/tags" Target="../tags/tag176.xml" /><Relationship Id="rId27" Type="http://schemas.openxmlformats.org/officeDocument/2006/relationships/tags" Target="../tags/tag177.xml" /><Relationship Id="rId28" Type="http://schemas.openxmlformats.org/officeDocument/2006/relationships/tags" Target="../tags/tag178.xml" /><Relationship Id="rId29" Type="http://schemas.openxmlformats.org/officeDocument/2006/relationships/tags" Target="../tags/tag179.xml" /><Relationship Id="rId3" Type="http://schemas.openxmlformats.org/officeDocument/2006/relationships/tags" Target="../tags/tag153.xml" /><Relationship Id="rId30" Type="http://schemas.openxmlformats.org/officeDocument/2006/relationships/tags" Target="../tags/tag180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17" Type="http://schemas.openxmlformats.org/officeDocument/2006/relationships/tags" Target="../tags/tag259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002333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时尚花边明星们的八卦新闻和绯闻揭秘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12788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1350645"/>
            <a:ext cx="4683760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明星们的八卦新闻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246507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2536825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明星们的绯闻揭秘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365315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3724910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时尚花边与明星八卦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484124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4912995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明星八卦新闻的社会影响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明星们的八卦新闻</a:t>
            </a:r>
            <a:endParaRPr lang="zh-CN" altLang="en-US"/>
          </a:p>
        </p:txBody>
      </p:sp>
      <p:sp>
        <p:nvSpPr>
          <p:cNvPr id="10491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明星私生活爆料</a:t>
            </a:r>
            <a:endParaRPr lang="zh-CN" altLang="en-US"/>
          </a:p>
        </p:txBody>
      </p:sp>
      <p:sp>
        <p:nvSpPr>
          <p:cNvPr id="104919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明星们的私生活：包括恋爱、婚姻、家庭等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影响：对明星们的形象、事业、生活等方面产生影响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爆料内容：包括明星们的恋爱对象、婚姻状况、家庭矛盾等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爆料来源：狗仔队、社交媒体、知情人士等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娱乐圈绯闻揭秘</a:t>
            </a:r>
            <a:endParaRPr lang="zh-CN" altLang="en-US"/>
          </a:p>
        </p:txBody>
      </p:sp>
      <p:sp>
        <p:nvSpPr>
          <p:cNvPr id="104927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绯闻处理：明星回应、公关团队处理、法律手段等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8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绯闻影响：影响明星形象、粉丝反应、广告代言等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绯闻类型：恋情曝光、出轨、离婚、争产等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明星们的绯闻来源：狗仔队、网络爆料、知情人士透露等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明星恋情追踪</a:t>
            </a:r>
            <a:endParaRPr lang="zh-CN" altLang="en-US"/>
          </a:p>
        </p:txBody>
      </p:sp>
      <p:sp>
        <p:nvSpPr>
          <p:cNvPr id="104933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新恋情：某明星与另一明星的新恋情曝光，包括约会、旅行、公开场合的互动等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4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恋情结束：两人恋情的结束，包括分手、离婚等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恋情发展：两人恋情的发展过程，包括约会、旅行、公开场合的互动等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5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明星恋情曝光：某明星与另一明星的恋情被媒体曝光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明星家庭生活揭秘</a:t>
            </a:r>
            <a:endParaRPr lang="zh-CN" altLang="en-US"/>
          </a:p>
        </p:txBody>
      </p:sp>
      <p:sp>
        <p:nvSpPr>
          <p:cNvPr id="10493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明星们的家庭背景和成长经历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明星们的婚姻状况和恋爱故事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明星们的子女教育和家庭关系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明星们的家庭生活和日常习惯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明星们的绯闻揭秘</a:t>
            </a:r>
            <a:endParaRPr lang="zh-CN" altLang="en-US"/>
          </a:p>
        </p:txBody>
      </p:sp>
      <p:sp>
        <p:nvSpPr>
          <p:cNvPr id="10494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明星绯闻事件回顾</a:t>
            </a:r>
            <a:endParaRPr lang="zh-CN" altLang="en-US"/>
          </a:p>
        </p:txBody>
      </p:sp>
      <p:sp>
        <p:nvSpPr>
          <p:cNvPr id="10495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事件一：某明星与某导演深夜密会，引发网友热议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事件三：某明星与某演员在片场亲密互动，疑似恋情曝光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事件四：某明星与某歌手在夜店狂欢，被拍到举止亲密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事件二：某明星与某模特在酒店共度良宵，被狗仔队拍到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6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明星绯闻背后的真相</a:t>
            </a:r>
            <a:endParaRPr lang="zh-CN" altLang="en-US"/>
          </a:p>
        </p:txBody>
      </p:sp>
      <p:sp>
        <p:nvSpPr>
          <p:cNvPr id="1049610" name="圆角矩形 5"/>
          <p:cNvSpPr/>
          <p:nvPr>
            <p:custDataLst>
              <p:tags r:id="rId2"/>
            </p:custDataLst>
          </p:nvPr>
        </p:nvSpPr>
        <p:spPr>
          <a:xfrm>
            <a:off x="860720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圆角矩形 3"/>
          <p:cNvSpPr/>
          <p:nvPr>
            <p:custDataLst>
              <p:tags r:id="rId3"/>
            </p:custDataLst>
          </p:nvPr>
        </p:nvSpPr>
        <p:spPr>
          <a:xfrm>
            <a:off x="838200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文本框 5"/>
          <p:cNvSpPr txBox="1"/>
          <p:nvPr>
            <p:custDataLst>
              <p:tags r:id="rId4"/>
            </p:custDataLst>
          </p:nvPr>
        </p:nvSpPr>
        <p:spPr>
          <a:xfrm>
            <a:off x="1007404" y="1860760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绯闻的起源：媒体炒作、网友猜测、当事人回应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圆角矩形 16"/>
          <p:cNvSpPr/>
          <p:nvPr>
            <p:custDataLst>
              <p:tags r:id="rId5"/>
            </p:custDataLst>
          </p:nvPr>
        </p:nvSpPr>
        <p:spPr>
          <a:xfrm>
            <a:off x="1013490" y="4987990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18" name="圆角矩形 12"/>
          <p:cNvSpPr/>
          <p:nvPr>
            <p:custDataLst>
              <p:tags r:id="rId6"/>
            </p:custDataLst>
          </p:nvPr>
        </p:nvSpPr>
        <p:spPr>
          <a:xfrm>
            <a:off x="3544246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圆角矩形 13"/>
          <p:cNvSpPr/>
          <p:nvPr>
            <p:custDataLst>
              <p:tags r:id="rId7"/>
            </p:custDataLst>
          </p:nvPr>
        </p:nvSpPr>
        <p:spPr>
          <a:xfrm>
            <a:off x="3516248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圆角矩形 15"/>
          <p:cNvSpPr/>
          <p:nvPr>
            <p:custDataLst>
              <p:tags r:id="rId8"/>
            </p:custDataLst>
          </p:nvPr>
        </p:nvSpPr>
        <p:spPr>
          <a:xfrm>
            <a:off x="3739622" y="4992859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24" name="文本框 10"/>
          <p:cNvSpPr txBox="1"/>
          <p:nvPr>
            <p:custDataLst>
              <p:tags r:id="rId9"/>
            </p:custDataLst>
          </p:nvPr>
        </p:nvSpPr>
        <p:spPr>
          <a:xfrm>
            <a:off x="3686670" y="1865629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绯闻的影响：对明星形象、事业、生活的影响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圆角矩形 5"/>
          <p:cNvSpPr/>
          <p:nvPr>
            <p:custDataLst>
              <p:tags r:id="rId10"/>
            </p:custDataLst>
          </p:nvPr>
        </p:nvSpPr>
        <p:spPr>
          <a:xfrm>
            <a:off x="6222294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圆角矩形 3"/>
          <p:cNvSpPr/>
          <p:nvPr>
            <p:custDataLst>
              <p:tags r:id="rId11"/>
            </p:custDataLst>
          </p:nvPr>
        </p:nvSpPr>
        <p:spPr>
          <a:xfrm>
            <a:off x="6199774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文本框 23"/>
          <p:cNvSpPr txBox="1"/>
          <p:nvPr>
            <p:custDataLst>
              <p:tags r:id="rId12"/>
            </p:custDataLst>
          </p:nvPr>
        </p:nvSpPr>
        <p:spPr>
          <a:xfrm>
            <a:off x="6368978" y="1860760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绯闻的真相：事实真相、当事人澄清、第三方调查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圆角矩形 16"/>
          <p:cNvSpPr/>
          <p:nvPr>
            <p:custDataLst>
              <p:tags r:id="rId13"/>
            </p:custDataLst>
          </p:nvPr>
        </p:nvSpPr>
        <p:spPr>
          <a:xfrm>
            <a:off x="6375065" y="4987990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34" name="圆角矩形 12"/>
          <p:cNvSpPr/>
          <p:nvPr>
            <p:custDataLst>
              <p:tags r:id="rId14"/>
            </p:custDataLst>
          </p:nvPr>
        </p:nvSpPr>
        <p:spPr>
          <a:xfrm>
            <a:off x="8905820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圆角矩形 13"/>
          <p:cNvSpPr/>
          <p:nvPr>
            <p:custDataLst>
              <p:tags r:id="rId15"/>
            </p:custDataLst>
          </p:nvPr>
        </p:nvSpPr>
        <p:spPr>
          <a:xfrm>
            <a:off x="8877823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圆角矩形 15"/>
          <p:cNvSpPr/>
          <p:nvPr>
            <p:custDataLst>
              <p:tags r:id="rId16"/>
            </p:custDataLst>
          </p:nvPr>
        </p:nvSpPr>
        <p:spPr>
          <a:xfrm>
            <a:off x="9101196" y="4992859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40" name="文本框 32"/>
          <p:cNvSpPr txBox="1"/>
          <p:nvPr>
            <p:custDataLst>
              <p:tags r:id="rId17"/>
            </p:custDataLst>
          </p:nvPr>
        </p:nvSpPr>
        <p:spPr>
          <a:xfrm>
            <a:off x="9048244" y="1865629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绯闻的处理：明星应对策略、公关团队处理方式、粉丝反应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明星绯闻对事业的影响</a:t>
            </a:r>
            <a:endParaRPr lang="zh-CN" altLang="en-US"/>
          </a:p>
        </p:txBody>
      </p:sp>
      <p:sp>
        <p:nvSpPr>
          <p:cNvPr id="1049676" name="圆角矩形 5"/>
          <p:cNvSpPr/>
          <p:nvPr>
            <p:custDataLst>
              <p:tags r:id="rId2"/>
            </p:custDataLst>
          </p:nvPr>
        </p:nvSpPr>
        <p:spPr>
          <a:xfrm>
            <a:off x="860720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圆角矩形 3"/>
          <p:cNvSpPr/>
          <p:nvPr>
            <p:custDataLst>
              <p:tags r:id="rId3"/>
            </p:custDataLst>
          </p:nvPr>
        </p:nvSpPr>
        <p:spPr>
          <a:xfrm>
            <a:off x="838200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文本框 5"/>
          <p:cNvSpPr txBox="1"/>
          <p:nvPr>
            <p:custDataLst>
              <p:tags r:id="rId4"/>
            </p:custDataLst>
          </p:nvPr>
        </p:nvSpPr>
        <p:spPr>
          <a:xfrm>
            <a:off x="1007404" y="1860760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正面影响：增加曝光度，提高知名度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圆角矩形 16"/>
          <p:cNvSpPr/>
          <p:nvPr>
            <p:custDataLst>
              <p:tags r:id="rId5"/>
            </p:custDataLst>
          </p:nvPr>
        </p:nvSpPr>
        <p:spPr>
          <a:xfrm>
            <a:off x="1013490" y="4987990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84" name="圆角矩形 12"/>
          <p:cNvSpPr/>
          <p:nvPr>
            <p:custDataLst>
              <p:tags r:id="rId6"/>
            </p:custDataLst>
          </p:nvPr>
        </p:nvSpPr>
        <p:spPr>
          <a:xfrm>
            <a:off x="3544246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圆角矩形 13"/>
          <p:cNvSpPr/>
          <p:nvPr>
            <p:custDataLst>
              <p:tags r:id="rId7"/>
            </p:custDataLst>
          </p:nvPr>
        </p:nvSpPr>
        <p:spPr>
          <a:xfrm>
            <a:off x="3516248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圆角矩形 15"/>
          <p:cNvSpPr/>
          <p:nvPr>
            <p:custDataLst>
              <p:tags r:id="rId8"/>
            </p:custDataLst>
          </p:nvPr>
        </p:nvSpPr>
        <p:spPr>
          <a:xfrm>
            <a:off x="3739622" y="4992859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90" name="文本框 10"/>
          <p:cNvSpPr txBox="1"/>
          <p:nvPr>
            <p:custDataLst>
              <p:tags r:id="rId9"/>
            </p:custDataLst>
          </p:nvPr>
        </p:nvSpPr>
        <p:spPr>
          <a:xfrm>
            <a:off x="3686670" y="1865629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负面影响：影响形象，失去粉丝信任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圆角矩形 5"/>
          <p:cNvSpPr/>
          <p:nvPr>
            <p:custDataLst>
              <p:tags r:id="rId10"/>
            </p:custDataLst>
          </p:nvPr>
        </p:nvSpPr>
        <p:spPr>
          <a:xfrm>
            <a:off x="6222294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圆角矩形 3"/>
          <p:cNvSpPr/>
          <p:nvPr>
            <p:custDataLst>
              <p:tags r:id="rId11"/>
            </p:custDataLst>
          </p:nvPr>
        </p:nvSpPr>
        <p:spPr>
          <a:xfrm>
            <a:off x="6199774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6" name="文本框 23"/>
          <p:cNvSpPr txBox="1"/>
          <p:nvPr>
            <p:custDataLst>
              <p:tags r:id="rId12"/>
            </p:custDataLst>
          </p:nvPr>
        </p:nvSpPr>
        <p:spPr>
          <a:xfrm>
            <a:off x="6368978" y="1860760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处理方式：及时澄清，真诚道歉，积极面对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圆角矩形 16"/>
          <p:cNvSpPr/>
          <p:nvPr>
            <p:custDataLst>
              <p:tags r:id="rId13"/>
            </p:custDataLst>
          </p:nvPr>
        </p:nvSpPr>
        <p:spPr>
          <a:xfrm>
            <a:off x="6375065" y="4987990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700" name="圆角矩形 12"/>
          <p:cNvSpPr/>
          <p:nvPr>
            <p:custDataLst>
              <p:tags r:id="rId14"/>
            </p:custDataLst>
          </p:nvPr>
        </p:nvSpPr>
        <p:spPr>
          <a:xfrm>
            <a:off x="8905820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圆角矩形 13"/>
          <p:cNvSpPr/>
          <p:nvPr>
            <p:custDataLst>
              <p:tags r:id="rId15"/>
            </p:custDataLst>
          </p:nvPr>
        </p:nvSpPr>
        <p:spPr>
          <a:xfrm>
            <a:off x="8877823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圆角矩形 15"/>
          <p:cNvSpPr/>
          <p:nvPr>
            <p:custDataLst>
              <p:tags r:id="rId16"/>
            </p:custDataLst>
          </p:nvPr>
        </p:nvSpPr>
        <p:spPr>
          <a:xfrm>
            <a:off x="9101196" y="4992859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706" name="文本框 32"/>
          <p:cNvSpPr txBox="1"/>
          <p:nvPr>
            <p:custDataLst>
              <p:tags r:id="rId17"/>
            </p:custDataLst>
          </p:nvPr>
        </p:nvSpPr>
        <p:spPr>
          <a:xfrm>
            <a:off x="9048244" y="1865629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案例分析：某明星因绯闻影响事业，但最终成功挽回形象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https://d.book118.com/375200233323011111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2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宋体</vt:lpstr>
      <vt:lpstr>Office Theme</vt:lpstr>
      <vt:lpstr>时尚花边明星们的八卦新闻和绯闻揭秘</vt:lpstr>
      <vt:lpstr>目录</vt:lpstr>
      <vt:lpstr>明星们的八卦新闻</vt:lpstr>
      <vt:lpstr>明星私生活爆料</vt:lpstr>
      <vt:lpstr>娱乐圈绯闻揭秘</vt:lpstr>
      <vt:lpstr>明星恋情追踪</vt:lpstr>
      <vt:lpstr>明星家庭生活揭秘</vt:lpstr>
      <vt:lpstr>明星们的绯闻揭秘</vt:lpstr>
      <vt:lpstr>明星绯闻事件回顾</vt:lpstr>
      <vt:lpstr>明星绯闻背后的真相</vt:lpstr>
      <vt:lpstr>明星绯闻对事业的影响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2024-09-17T22:11:40.019</cp:lastPrinted>
  <dcterms:created xsi:type="dcterms:W3CDTF">2024-09-17T14:11:40Z</dcterms:created>
  <dcterms:modified xsi:type="dcterms:W3CDTF">2024-09-17T14:11:42Z</dcterms:modified>
</cp:coreProperties>
</file>