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42EC5-03CE-4FCD-8F17-CBE896CC1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0602F-0E5D-41A1-8F03-ED0F88C15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35CE8-2EFF-47A8-89AC-2ADFE0BC2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CABE7-3F9A-4E43-BB52-A700EFDCF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34B21D-66CB-45F4-BF7B-7C329C456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08E131-8E05-4F6B-A47A-886096C79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E54038-86E0-4BBC-BFF9-C3A8BEFC9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3DFC7-5611-43B2-B9D4-1DB906680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5A9DE-0627-4B09-9882-CDF8BC84B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78F23-9741-4B3A-9571-6701BF9A4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DEB38-E479-4867-82B1-E976B460A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0204223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急诊科传染病急症处理与传染病科急救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急诊科传染病急症处理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传染病科急救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急诊科与传染病科的协作与沟通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医护人员培训与防护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急诊科作为医疗机构的第一线，需要具备快速应对传染病疫情的能力。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应对突发疫情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及时、有效地处理传染病急症，可以阻断病毒的传播，保护患者及医护人员的安全。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通过规范的传染病急症处理流程，提高医疗质量，减少医疗纠纷。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急诊科医护人员需要具备高度的警惕性和专业知识，以便早期识别传染病急症，迅速采取控制措施。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早期识别与控制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及时隔离和治疗传染病患者，是防止疫情扩散的关键环节。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防止疫情扩散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医护人员是抗击疫情的中坚力量，保障他们的安全是医疗机构的重要职责。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保障医护人员安全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传染病急症处理的重要性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急诊科传染病急症处理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急诊科医护人员需熟悉常见传染病的典型症状，如发热、咳嗽、呼吸困难、呕吐、腹泻等，以便快速识别疑似患者。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详细询问患者发病前14天内的旅行史、接触史等流行病学信息，有助于判断感染源和传播途径。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根据患者的生命体征、症状表现及实验室检查结果，综合评估病情严重程度，为后续治疗提供依据。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严重程度评估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56" b="18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隔离与防护措施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立即隔离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将疑似或确诊传染病患者立即安置在隔离病房，与其他患者分开，减少交叉感染风险。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医护人员接触患者时，需佩戴医用防护口罩、手套、护目镜等个人防护用品，确保自身安全。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环境消毒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对患者所处环境及接触过的物品进行彻底消毒处理，防止病毒或细菌传播。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根据患者的症状表现，给予相应的对症治疗措施，如解热镇痛、止咳平喘、补液等。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利用快速检测技术，如核酸检测、抗原检测等，尽快明确病原体类型，为后续治疗提供指导。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针对细菌性传染病，及时给予抗生素治疗；对于病毒性传染病，可酌情使用抗病毒药物。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信息交接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将患者的病历资料、诊断结果、治疗经过等信息详细交接给接收医院或科室，确保治疗的连续性和有效性。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持续监测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在患者转运及交接过程中，持续监测患者的生命体征和病情变化，及时调整治疗方案和措施。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安全转运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在患者病情允许的情况下，尽量使用专用救护车进行转运，确保转运过程中患者安全及医护人员防护。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转运与交接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传染病科急救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https://d.book118.com/375202042234011102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2024-09-11T15:58:51.983</cp:lastPrinted>
  <dcterms:created xsi:type="dcterms:W3CDTF">2024-09-11T07:58:52Z</dcterms:created>
  <dcterms:modified xsi:type="dcterms:W3CDTF">2024-09-11T07:58:54Z</dcterms:modified>
</cp:coreProperties>
</file>