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272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4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7.xml" /><Relationship Id="rId11" Type="http://schemas.openxmlformats.org/officeDocument/2006/relationships/tags" Target="../tags/tag8.xml" /><Relationship Id="rId12" Type="http://schemas.openxmlformats.org/officeDocument/2006/relationships/tags" Target="../tags/tag9.xml" /><Relationship Id="rId13" Type="http://schemas.openxmlformats.org/officeDocument/2006/relationships/tags" Target="../tags/tag10.xml" /><Relationship Id="rId14" Type="http://schemas.openxmlformats.org/officeDocument/2006/relationships/tags" Target="../tags/tag11.xml" /><Relationship Id="rId15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2.png" /><Relationship Id="rId6" Type="http://schemas.openxmlformats.org/officeDocument/2006/relationships/tags" Target="../tags/tag4.xml" /><Relationship Id="rId7" Type="http://schemas.openxmlformats.org/officeDocument/2006/relationships/image" Target="../media/image3.png" /><Relationship Id="rId8" Type="http://schemas.openxmlformats.org/officeDocument/2006/relationships/tags" Target="../tags/tag5.xml" /><Relationship Id="rId9" Type="http://schemas.openxmlformats.org/officeDocument/2006/relationships/tags" Target="../tags/tag6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10" Type="http://schemas.openxmlformats.org/officeDocument/2006/relationships/tags" Target="../tags/tag18.xml" /><Relationship Id="rId11" Type="http://schemas.openxmlformats.org/officeDocument/2006/relationships/tags" Target="../tags/tag19.xml" /><Relationship Id="rId12" Type="http://schemas.openxmlformats.org/officeDocument/2006/relationships/tags" Target="../tags/tag20.xml" /><Relationship Id="rId13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image" Target="../media/image4.png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image" Target="../media/image5.png" /><Relationship Id="rId9" Type="http://schemas.openxmlformats.org/officeDocument/2006/relationships/tags" Target="../tags/tag17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.xml" /><Relationship Id="rId10" Type="http://schemas.openxmlformats.org/officeDocument/2006/relationships/image" Target="../media/image6.png" /><Relationship Id="rId11" Type="http://schemas.openxmlformats.org/officeDocument/2006/relationships/tags" Target="../tags/tag29.xml" /><Relationship Id="rId12" Type="http://schemas.openxmlformats.org/officeDocument/2006/relationships/image" Target="../media/image7.png" /><Relationship Id="rId13" Type="http://schemas.openxmlformats.org/officeDocument/2006/relationships/tags" Target="../tags/tag30.xml" /><Relationship Id="rId14" Type="http://schemas.openxmlformats.org/officeDocument/2006/relationships/tags" Target="../tags/tag31.xml" /><Relationship Id="rId15" Type="http://schemas.openxmlformats.org/officeDocument/2006/relationships/tags" Target="../tags/tag32.xml" /><Relationship Id="rId16" Type="http://schemas.openxmlformats.org/officeDocument/2006/relationships/tags" Target="../tags/tag33.xml" /><Relationship Id="rId17" Type="http://schemas.openxmlformats.org/officeDocument/2006/relationships/tags" Target="../tags/tag34.xml" /><Relationship Id="rId18" Type="http://schemas.openxmlformats.org/officeDocument/2006/relationships/tags" Target="../tags/tag35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22.xml" /><Relationship Id="rId3" Type="http://schemas.openxmlformats.org/officeDocument/2006/relationships/image" Target="../media/image1.png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tags" Target="../tags/tag27.xml" /><Relationship Id="rId9" Type="http://schemas.openxmlformats.org/officeDocument/2006/relationships/tags" Target="../tags/tag2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6.xml" /><Relationship Id="rId10" Type="http://schemas.openxmlformats.org/officeDocument/2006/relationships/tags" Target="../tags/tag42.xml" /><Relationship Id="rId11" Type="http://schemas.openxmlformats.org/officeDocument/2006/relationships/tags" Target="../tags/tag43.xml" /><Relationship Id="rId12" Type="http://schemas.openxmlformats.org/officeDocument/2006/relationships/tags" Target="../tags/tag44.xml" /><Relationship Id="rId13" Type="http://schemas.openxmlformats.org/officeDocument/2006/relationships/tags" Target="../tags/tag45.xml" /><Relationship Id="rId14" Type="http://schemas.openxmlformats.org/officeDocument/2006/relationships/tags" Target="../tags/tag46.xml" /><Relationship Id="rId15" Type="http://schemas.openxmlformats.org/officeDocument/2006/relationships/slideMaster" Target="../slideMasters/slideMaster2.xml" /><Relationship Id="rId2" Type="http://schemas.openxmlformats.org/officeDocument/2006/relationships/image" Target="../media/image7.png" /><Relationship Id="rId3" Type="http://schemas.openxmlformats.org/officeDocument/2006/relationships/tags" Target="../tags/tag37.xml" /><Relationship Id="rId4" Type="http://schemas.openxmlformats.org/officeDocument/2006/relationships/image" Target="../media/image8.png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image" Target="../media/image9.png" /><Relationship Id="rId8" Type="http://schemas.openxmlformats.org/officeDocument/2006/relationships/tags" Target="../tags/tag40.xml" /><Relationship Id="rId9" Type="http://schemas.openxmlformats.org/officeDocument/2006/relationships/tags" Target="../tags/tag4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10" Type="http://schemas.openxmlformats.org/officeDocument/2006/relationships/tags" Target="../tags/tag55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tags" Target="../tags/tag52.xml" /><Relationship Id="rId8" Type="http://schemas.openxmlformats.org/officeDocument/2006/relationships/tags" Target="../tags/tag53.xml" /><Relationship Id="rId9" Type="http://schemas.openxmlformats.org/officeDocument/2006/relationships/tags" Target="../tags/tag54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10" Type="http://schemas.openxmlformats.org/officeDocument/2006/relationships/tags" Target="../tags/tag64.xml" /><Relationship Id="rId11" Type="http://schemas.openxmlformats.org/officeDocument/2006/relationships/tags" Target="../tags/tag65.xml" /><Relationship Id="rId12" Type="http://schemas.openxmlformats.org/officeDocument/2006/relationships/tags" Target="../tags/tag66.xml" /><Relationship Id="rId13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57.xml" /><Relationship Id="rId4" Type="http://schemas.openxmlformats.org/officeDocument/2006/relationships/tags" Target="../tags/tag58.xml" /><Relationship Id="rId5" Type="http://schemas.openxmlformats.org/officeDocument/2006/relationships/tags" Target="../tags/tag59.xml" /><Relationship Id="rId6" Type="http://schemas.openxmlformats.org/officeDocument/2006/relationships/tags" Target="../tags/tag60.xml" /><Relationship Id="rId7" Type="http://schemas.openxmlformats.org/officeDocument/2006/relationships/tags" Target="../tags/tag61.xml" /><Relationship Id="rId8" Type="http://schemas.openxmlformats.org/officeDocument/2006/relationships/tags" Target="../tags/tag62.xml" /><Relationship Id="rId9" Type="http://schemas.openxmlformats.org/officeDocument/2006/relationships/tags" Target="../tags/tag6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image" Target="../media/image9.png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Relationship Id="rId2" Type="http://schemas.openxmlformats.org/officeDocument/2006/relationships/tags" Target="../tags/tag74.xml" /><Relationship Id="rId3" Type="http://schemas.openxmlformats.org/officeDocument/2006/relationships/tags" Target="../tags/tag75.xml" /><Relationship Id="rId4" Type="http://schemas.openxmlformats.org/officeDocument/2006/relationships/tags" Target="../tags/tag76.xml" /><Relationship Id="rId5" Type="http://schemas.openxmlformats.org/officeDocument/2006/relationships/tags" Target="../tags/tag77.xml" /><Relationship Id="rId6" Type="http://schemas.openxmlformats.org/officeDocument/2006/relationships/tags" Target="../tags/tag78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9.xml" /><Relationship Id="rId2" Type="http://schemas.openxmlformats.org/officeDocument/2006/relationships/image" Target="../media/image9.png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5.xml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tags" Target="../tags/tag90.xml" /><Relationship Id="rId8" Type="http://schemas.openxmlformats.org/officeDocument/2006/relationships/tags" Target="../tags/tag91.xml" /><Relationship Id="rId9" Type="http://schemas.openxmlformats.org/officeDocument/2006/relationships/tags" Target="../tags/tag9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3.xml" /><Relationship Id="rId10" Type="http://schemas.openxmlformats.org/officeDocument/2006/relationships/tags" Target="../tags/tag99.xml" /><Relationship Id="rId11" Type="http://schemas.openxmlformats.org/officeDocument/2006/relationships/tags" Target="../tags/tag100.xml" /><Relationship Id="rId12" Type="http://schemas.openxmlformats.org/officeDocument/2006/relationships/tags" Target="../tags/tag101.xml" /><Relationship Id="rId13" Type="http://schemas.openxmlformats.org/officeDocument/2006/relationships/tags" Target="../tags/tag102.xml" /><Relationship Id="rId14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image" Target="../media/image2.png" /><Relationship Id="rId6" Type="http://schemas.openxmlformats.org/officeDocument/2006/relationships/tags" Target="../tags/tag96.xml" /><Relationship Id="rId7" Type="http://schemas.openxmlformats.org/officeDocument/2006/relationships/image" Target="../media/image3.png" /><Relationship Id="rId8" Type="http://schemas.openxmlformats.org/officeDocument/2006/relationships/tags" Target="../tags/tag97.xml" /><Relationship Id="rId9" Type="http://schemas.openxmlformats.org/officeDocument/2006/relationships/tags" Target="../tags/tag9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5A0323-95F2-4FF6-9360-ED05446450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6CD623-83F5-402B-9A6B-CBAA3F37E0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6AABE0-CF67-4832-8F02-422962ACA4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7EE250-7A6D-496D-A4F6-B27DF7BCB6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09A13A8-9AF6-40CF-8A20-05236023AC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D7849D0-66AE-4D96-A6FF-C411DAC1F7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4D97572-66DD-4644-B980-4DD4584C0F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1D7D44-AB01-451F-81EA-0E776EB627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65CD77-F4D8-47A1-ADFD-701E16A488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055872-BE59-4FF2-A33A-7691A67EA5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D8C439-B522-4490-99B3-F70E597F53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noFill/>
              </a:ln>
              <a:solidFill>
                <a:srgbClr val="4799FF"/>
              </a:solidFill>
              <a:cs typeface="汉仪粗圆简" panose="02010609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alphaModFix amt="5000"/>
          </a:blip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9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>
            <a:avLst/>
          </a:prstGeom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>
            <a:avLst/>
          </a:prstGeom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wrap="square" lIns="0" tIns="0" rIns="0" bIns="0" rtlCol="0" anchor="ctr" anchorCtr="1">
            <a:normAutofit/>
          </a:bodyPr>
          <a:lstStyle>
            <a:lvl1pPr marL="0" marR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>
            <a:avLst/>
          </a:prstGeom>
          <a:noFill/>
        </p:spPr>
        <p:txBody>
          <a:bodyPr wrap="square" lIns="144000" tIns="7200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0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9000101010101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>
            <a:avLst/>
          </a:prstGeom>
          <a:noFill/>
        </p:spPr>
        <p:txBody>
          <a:bodyPr wrap="square" lIns="7200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9000101010101" charset="-122"/>
                <a:sym typeface="江城圆体 700W" panose="020b0a00000000000000" charset="-122"/>
              </a:defRPr>
            </a:lvl1pPr>
          </a:lstStyle>
          <a:p>
            <a:pPr lv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noFill/>
              </a:ln>
              <a:solidFill>
                <a:srgbClr val="4799FF"/>
              </a:solidFill>
              <a:cs typeface="汉仪粗圆简" panose="02010609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alphaModFix amt="5000"/>
          </a:blip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5400" b="0" i="0" u="none" strike="noStrike" kern="1200" cap="none" spc="30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9000101010101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>
            <a:avLst/>
          </a:prstGeom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sz="4800" b="0" i="0" u="none" strike="noStrike" kern="1200" cap="none" spc="0" normalizeH="0" baseline="0" noProof="0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blurRad="279400" dist="203200" dir="8160000" algn="t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9000101010101" charset="-122"/>
              <a:ea typeface="汉仪粗圆简" panose="02010609000101010101" charset="-122"/>
              <a:cs typeface="汉仪粗圆简" panose="02010609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209675" y="1985645"/>
            <a:ext cx="3362960" cy="3829050"/>
          </a:xfrm>
          <a:prstGeom prst="rect">
            <a:avLst/>
          </a:prstGeom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n>
                  <a:noFill/>
                </a:ln>
                <a:solidFill>
                  <a:srgbClr val="4799FF"/>
                </a:solidFill>
                <a:cs typeface="汉仪粗圆简" panose="02010609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>
              <a:alphaModFix amt="5000"/>
            </a:blip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solidFill>
                <a:srgbClr val="FE7962"/>
              </a:solidFill>
              <a:latin typeface="汉仪粗圆简" panose="02010609000101010101" charset="-122"/>
              <a:ea typeface="汉仪粗圆简" panose="02010609000101010101" charset="-122"/>
              <a:cs typeface="汉仪粗圆简" panose="02010609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9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 panose="02010609000101010101" charset="-122"/>
              <a:ea typeface="汉仪粗圆简" panose="02010609000101010101" charset="-122"/>
              <a:cs typeface="汉仪粗圆简" panose="02010609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 panose="02010609000101010101" charset="-122"/>
              <a:ea typeface="汉仪粗圆简" panose="02010609000101010101" charset="-122"/>
              <a:cs typeface="汉仪粗圆简" panose="02010609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 panose="02010609000101010101" charset="-122"/>
              <a:ea typeface="汉仪粗圆简" panose="02010609000101010101" charset="-122"/>
              <a:cs typeface="汉仪粗圆简" panose="02010609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>
            <a:avLst/>
          </a:prstGeom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310640" y="945515"/>
            <a:ext cx="4047490" cy="5276215"/>
          </a:xfrm>
          <a:prstGeom prst="rect">
            <a:avLst/>
          </a:prstGeom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300" normalizeH="0" baseline="0" noProof="1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9000101010101" charset="-122"/>
              </a:defRPr>
            </a:lvl1pPr>
          </a:lstStyle>
          <a:p>
            <a:pPr lvl="0" algn="r"/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0" u="none" strike="noStrike" kern="1200" cap="none" spc="30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9000101010101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9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>
            <a:avLst/>
          </a:prstGeom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lum contrast="12000"/>
          </a:blip>
          <a:stretch>
            <a:fillRect/>
          </a:stretch>
        </p:blipFill>
        <p:spPr>
          <a:xfrm flipH="1">
            <a:off x="0" y="0"/>
            <a:ext cx="796290" cy="950595"/>
          </a:xfrm>
          <a:prstGeom prst="rect">
            <a:avLst/>
          </a:prstGeom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9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alphaModFix amt="13000"/>
            <a:lum contrast="18000"/>
          </a:blip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9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9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7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9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9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9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900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9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9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9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9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9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9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9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9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9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9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9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9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9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9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9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9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9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9000101010101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5" name=""/>
        <p:cNvGrpSpPr/>
        <p:nvPr/>
      </p:nvGrpSpPr>
      <p:grpSpPr>
        <a:xfrm>
          <a:off x="0" y="0"/>
          <a: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noFill/>
              </a:ln>
              <a:solidFill>
                <a:srgbClr val="4799FF"/>
              </a:solidFill>
              <a:cs typeface="汉仪粗圆简" panose="02010609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alphaModFix amt="5000"/>
          </a:blip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9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95350" y="1156970"/>
            <a:ext cx="4286885" cy="4338955"/>
          </a:xfrm>
          <a:prstGeom prst="rect">
            <a:avLst/>
          </a:prstGeom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>
            <a:avLst/>
          </a:prstGeom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>
            <a:avLst/>
          </a:prstGeom>
          <a:noFill/>
        </p:spPr>
        <p:txBody>
          <a:bodyPr wrap="square" lIns="7200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72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9000101010101" charset="-122"/>
              </a:defRPr>
            </a:lvl1pPr>
          </a:lstStyle>
          <a:p>
            <a:pPr lvl="0" algn="r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wrap="square" lIns="0" tIns="0" rIns="0" bIns="0" rtlCol="0" anchor="ctr" anchorCtr="1">
            <a:normAutofit/>
          </a:bodyPr>
          <a:lstStyle>
            <a:lvl1pPr marL="0" marR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9000101010101" charset="-122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03.xml" /><Relationship Id="rId13" Type="http://schemas.openxmlformats.org/officeDocument/2006/relationships/image" Target="../media/image9.png" /><Relationship Id="rId14" Type="http://schemas.openxmlformats.org/officeDocument/2006/relationships/tags" Target="../tags/tag104.xml" /><Relationship Id="rId15" Type="http://schemas.openxmlformats.org/officeDocument/2006/relationships/tags" Target="../tags/tag105.xml" /><Relationship Id="rId16" Type="http://schemas.openxmlformats.org/officeDocument/2006/relationships/tags" Target="../tags/tag106.xml" /><Relationship Id="rId17" Type="http://schemas.openxmlformats.org/officeDocument/2006/relationships/tags" Target="../tags/tag107.xml" /><Relationship Id="rId18" Type="http://schemas.openxmlformats.org/officeDocument/2006/relationships/tags" Target="../tags/tag108.xml" /><Relationship Id="rId19" Type="http://schemas.openxmlformats.org/officeDocument/2006/relationships/tags" Target="../tags/tag109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10.xml" /><Relationship Id="rId21" Type="http://schemas.openxmlformats.org/officeDocument/2006/relationships/tags" Target="../tags/tag111.xml" /><Relationship Id="rId22" Type="http://schemas.openxmlformats.org/officeDocument/2006/relationships/tags" Target="../tags/tag112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 panose="02010609000101010101" charset="-122"/>
              <a:ea typeface="汉仪粗圆简" panose="02010609000101010101" charset="-122"/>
              <a:cs typeface="汉仪粗圆简" panose="02010609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latin typeface="汉仪粗圆简" panose="02010609000101010101" charset="-122"/>
              <a:ea typeface="汉仪粗圆简" panose="02010609000101010101" charset="-122"/>
              <a:cs typeface="汉仪粗圆简" panose="02010609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汉仪粗圆简" panose="02010609000101010101" charset="-122"/>
                <a:ea typeface="汉仪粗圆简" panose="02010609000101010101" charset="-122"/>
                <a:cs typeface="汉仪粗圆简" panose="02010609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汉仪粗圆简" panose="02010609000101010101" charset="-122"/>
                <a:ea typeface="汉仪粗圆简" panose="02010609000101010101" charset="-122"/>
                <a:cs typeface="汉仪粗圆简" panose="02010609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汉仪粗圆简" panose="02010609000101010101" charset="-122"/>
                <a:ea typeface="汉仪粗圆简" panose="02010609000101010101" charset="-122"/>
                <a:cs typeface="汉仪粗圆简" panose="02010609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 lang="zh-CN" altLang="en-US"/>
              <a:t>三级</a:t>
            </a:r>
            <a:endParaRPr lang="zh-CN" altLang="en-US"/>
          </a:p>
          <a:p>
            <a:pPr marL="987425" marR="0" lvl="3" indent="-26225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9000101010101" charset="-122"/>
          <a:sym typeface="汉仪粗圆简" panose="02010609000101010101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9000101010101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9000101010101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9000101010101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9000101010101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900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5.xml" /><Relationship Id="rId11" Type="http://schemas.openxmlformats.org/officeDocument/2006/relationships/tags" Target="../tags/tag126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157.xml" /><Relationship Id="rId11" Type="http://schemas.openxmlformats.org/officeDocument/2006/relationships/tags" Target="../tags/tag158.xml" /><Relationship Id="rId12" Type="http://schemas.openxmlformats.org/officeDocument/2006/relationships/tags" Target="../tags/tag159.xml" /><Relationship Id="rId13" Type="http://schemas.openxmlformats.org/officeDocument/2006/relationships/tags" Target="../tags/tag160.xml" /><Relationship Id="rId14" Type="http://schemas.openxmlformats.org/officeDocument/2006/relationships/tags" Target="../tags/tag161.xml" /><Relationship Id="rId15" Type="http://schemas.openxmlformats.org/officeDocument/2006/relationships/tags" Target="../tags/tag162.xml" /><Relationship Id="rId16" Type="http://schemas.openxmlformats.org/officeDocument/2006/relationships/tags" Target="../tags/tag163.xml" /><Relationship Id="rId17" Type="http://schemas.openxmlformats.org/officeDocument/2006/relationships/tags" Target="../tags/tag164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tags" Target="../tags/tag155.xml" /><Relationship Id="rId9" Type="http://schemas.openxmlformats.org/officeDocument/2006/relationships/tags" Target="../tags/tag15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14" Type="http://schemas.openxmlformats.org/officeDocument/2006/relationships/tags" Target="../tags/tag177.xml" /><Relationship Id="rId15" Type="http://schemas.openxmlformats.org/officeDocument/2006/relationships/tags" Target="../tags/tag178.xml" /><Relationship Id="rId16" Type="http://schemas.openxmlformats.org/officeDocument/2006/relationships/tags" Target="../tags/tag179.xml" /><Relationship Id="rId17" Type="http://schemas.openxmlformats.org/officeDocument/2006/relationships/tags" Target="../tags/tag180.xml" /><Relationship Id="rId18" Type="http://schemas.openxmlformats.org/officeDocument/2006/relationships/tags" Target="../tags/tag181.xml" /><Relationship Id="rId19" Type="http://schemas.openxmlformats.org/officeDocument/2006/relationships/tags" Target="../tags/tag182.xml" /><Relationship Id="rId2" Type="http://schemas.openxmlformats.org/officeDocument/2006/relationships/tags" Target="../tags/tag165.xml" /><Relationship Id="rId20" Type="http://schemas.openxmlformats.org/officeDocument/2006/relationships/tags" Target="../tags/tag183.xml" /><Relationship Id="rId21" Type="http://schemas.openxmlformats.org/officeDocument/2006/relationships/tags" Target="../tags/tag184.xml" /><Relationship Id="rId22" Type="http://schemas.openxmlformats.org/officeDocument/2006/relationships/tags" Target="../tags/tag185.xml" /><Relationship Id="rId23" Type="http://schemas.openxmlformats.org/officeDocument/2006/relationships/tags" Target="../tags/tag186.xml" /><Relationship Id="rId24" Type="http://schemas.openxmlformats.org/officeDocument/2006/relationships/tags" Target="../tags/tag187.xml" /><Relationship Id="rId25" Type="http://schemas.openxmlformats.org/officeDocument/2006/relationships/tags" Target="../tags/tag188.xml" /><Relationship Id="rId26" Type="http://schemas.openxmlformats.org/officeDocument/2006/relationships/tags" Target="../tags/tag189.xml" /><Relationship Id="rId27" Type="http://schemas.openxmlformats.org/officeDocument/2006/relationships/tags" Target="../tags/tag190.xml" /><Relationship Id="rId28" Type="http://schemas.openxmlformats.org/officeDocument/2006/relationships/tags" Target="../tags/tag191.xml" /><Relationship Id="rId29" Type="http://schemas.openxmlformats.org/officeDocument/2006/relationships/tags" Target="../tags/tag192.xml" /><Relationship Id="rId3" Type="http://schemas.openxmlformats.org/officeDocument/2006/relationships/tags" Target="../tags/tag166.xml" /><Relationship Id="rId30" Type="http://schemas.openxmlformats.org/officeDocument/2006/relationships/tags" Target="../tags/tag193.xml" /><Relationship Id="rId31" Type="http://schemas.openxmlformats.org/officeDocument/2006/relationships/tags" Target="../tags/tag194.xml" /><Relationship Id="rId32" Type="http://schemas.openxmlformats.org/officeDocument/2006/relationships/tags" Target="../tags/tag195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96.xml" /><Relationship Id="rId3" Type="http://schemas.openxmlformats.org/officeDocument/2006/relationships/tags" Target="../tags/tag197.xml" /><Relationship Id="rId4" Type="http://schemas.openxmlformats.org/officeDocument/2006/relationships/tags" Target="../tags/tag19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tags" Target="../tags/tag205.xml" /><Relationship Id="rId9" Type="http://schemas.openxmlformats.org/officeDocument/2006/relationships/tags" Target="../tags/tag20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7.xml" /><Relationship Id="rId3" Type="http://schemas.openxmlformats.org/officeDocument/2006/relationships/tags" Target="../tags/tag208.xml" /><Relationship Id="rId4" Type="http://schemas.openxmlformats.org/officeDocument/2006/relationships/tags" Target="../tags/tag209.xml" /><Relationship Id="rId5" Type="http://schemas.openxmlformats.org/officeDocument/2006/relationships/tags" Target="../tags/tag210.xml" /><Relationship Id="rId6" Type="http://schemas.openxmlformats.org/officeDocument/2006/relationships/tags" Target="../tags/tag211.xml" /><Relationship Id="rId7" Type="http://schemas.openxmlformats.org/officeDocument/2006/relationships/tags" Target="../tags/tag212.xml" /><Relationship Id="rId8" Type="http://schemas.openxmlformats.org/officeDocument/2006/relationships/tags" Target="../tags/tag213.xml" /><Relationship Id="rId9" Type="http://schemas.openxmlformats.org/officeDocument/2006/relationships/tags" Target="../tags/tag2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5.xml" /><Relationship Id="rId3" Type="http://schemas.openxmlformats.org/officeDocument/2006/relationships/tags" Target="../tags/tag216.xml" /><Relationship Id="rId4" Type="http://schemas.openxmlformats.org/officeDocument/2006/relationships/tags" Target="../tags/tag217.xml" /><Relationship Id="rId5" Type="http://schemas.openxmlformats.org/officeDocument/2006/relationships/tags" Target="../tags/tag2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227.xml" /><Relationship Id="rId11" Type="http://schemas.openxmlformats.org/officeDocument/2006/relationships/tags" Target="../tags/tag228.xml" /><Relationship Id="rId12" Type="http://schemas.openxmlformats.org/officeDocument/2006/relationships/tags" Target="../tags/tag229.xml" /><Relationship Id="rId13" Type="http://schemas.openxmlformats.org/officeDocument/2006/relationships/tags" Target="../tags/tag230.xml" /><Relationship Id="rId14" Type="http://schemas.openxmlformats.org/officeDocument/2006/relationships/tags" Target="../tags/tag231.xml" /><Relationship Id="rId15" Type="http://schemas.openxmlformats.org/officeDocument/2006/relationships/tags" Target="../tags/tag232.xml" /><Relationship Id="rId16" Type="http://schemas.openxmlformats.org/officeDocument/2006/relationships/tags" Target="../tags/tag233.xml" /><Relationship Id="rId17" Type="http://schemas.openxmlformats.org/officeDocument/2006/relationships/tags" Target="../tags/tag234.xml" /><Relationship Id="rId18" Type="http://schemas.openxmlformats.org/officeDocument/2006/relationships/tags" Target="../tags/tag235.xml" /><Relationship Id="rId19" Type="http://schemas.openxmlformats.org/officeDocument/2006/relationships/tags" Target="../tags/tag236.xml" /><Relationship Id="rId2" Type="http://schemas.openxmlformats.org/officeDocument/2006/relationships/tags" Target="../tags/tag219.xml" /><Relationship Id="rId3" Type="http://schemas.openxmlformats.org/officeDocument/2006/relationships/tags" Target="../tags/tag220.xml" /><Relationship Id="rId4" Type="http://schemas.openxmlformats.org/officeDocument/2006/relationships/tags" Target="../tags/tag221.xml" /><Relationship Id="rId5" Type="http://schemas.openxmlformats.org/officeDocument/2006/relationships/tags" Target="../tags/tag222.xml" /><Relationship Id="rId6" Type="http://schemas.openxmlformats.org/officeDocument/2006/relationships/tags" Target="../tags/tag223.xml" /><Relationship Id="rId7" Type="http://schemas.openxmlformats.org/officeDocument/2006/relationships/tags" Target="../tags/tag224.xml" /><Relationship Id="rId8" Type="http://schemas.openxmlformats.org/officeDocument/2006/relationships/tags" Target="../tags/tag225.xml" /><Relationship Id="rId9" Type="http://schemas.openxmlformats.org/officeDocument/2006/relationships/tags" Target="../tags/tag22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37.xml" /><Relationship Id="rId3" Type="http://schemas.openxmlformats.org/officeDocument/2006/relationships/tags" Target="../tags/tag238.xml" /><Relationship Id="rId4" Type="http://schemas.openxmlformats.org/officeDocument/2006/relationships/tags" Target="../tags/tag23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40.xml" /><Relationship Id="rId3" Type="http://schemas.openxmlformats.org/officeDocument/2006/relationships/tags" Target="../tags/tag241.xml" /><Relationship Id="rId4" Type="http://schemas.openxmlformats.org/officeDocument/2006/relationships/tags" Target="../tags/tag242.xml" /><Relationship Id="rId5" Type="http://schemas.openxmlformats.org/officeDocument/2006/relationships/tags" Target="../tags/tag243.xml" /><Relationship Id="rId6" Type="http://schemas.openxmlformats.org/officeDocument/2006/relationships/tags" Target="../tags/tag244.xml" /><Relationship Id="rId7" Type="http://schemas.openxmlformats.org/officeDocument/2006/relationships/tags" Target="../tags/tag245.xml" /><Relationship Id="rId8" Type="http://schemas.openxmlformats.org/officeDocument/2006/relationships/tags" Target="../tags/tag246.xml" /><Relationship Id="rId9" Type="http://schemas.openxmlformats.org/officeDocument/2006/relationships/tags" Target="../tags/tag24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256.xml" /><Relationship Id="rId11" Type="http://schemas.openxmlformats.org/officeDocument/2006/relationships/tags" Target="../tags/tag257.xml" /><Relationship Id="rId12" Type="http://schemas.openxmlformats.org/officeDocument/2006/relationships/tags" Target="../tags/tag258.xml" /><Relationship Id="rId13" Type="http://schemas.openxmlformats.org/officeDocument/2006/relationships/tags" Target="../tags/tag259.xml" /><Relationship Id="rId2" Type="http://schemas.openxmlformats.org/officeDocument/2006/relationships/tags" Target="../tags/tag248.xml" /><Relationship Id="rId3" Type="http://schemas.openxmlformats.org/officeDocument/2006/relationships/tags" Target="../tags/tag249.xml" /><Relationship Id="rId4" Type="http://schemas.openxmlformats.org/officeDocument/2006/relationships/tags" Target="../tags/tag250.xml" /><Relationship Id="rId5" Type="http://schemas.openxmlformats.org/officeDocument/2006/relationships/tags" Target="../tags/tag251.xml" /><Relationship Id="rId6" Type="http://schemas.openxmlformats.org/officeDocument/2006/relationships/tags" Target="../tags/tag252.xml" /><Relationship Id="rId7" Type="http://schemas.openxmlformats.org/officeDocument/2006/relationships/tags" Target="../tags/tag253.xml" /><Relationship Id="rId8" Type="http://schemas.openxmlformats.org/officeDocument/2006/relationships/tags" Target="../tags/tag254.xml" /><Relationship Id="rId9" Type="http://schemas.openxmlformats.org/officeDocument/2006/relationships/tags" Target="../tags/tag25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268.xml" /><Relationship Id="rId11" Type="http://schemas.openxmlformats.org/officeDocument/2006/relationships/tags" Target="../tags/tag269.xml" /><Relationship Id="rId12" Type="http://schemas.openxmlformats.org/officeDocument/2006/relationships/tags" Target="../tags/tag270.xml" /><Relationship Id="rId13" Type="http://schemas.openxmlformats.org/officeDocument/2006/relationships/tags" Target="../tags/tag271.xml" /><Relationship Id="rId2" Type="http://schemas.openxmlformats.org/officeDocument/2006/relationships/tags" Target="../tags/tag260.xml" /><Relationship Id="rId3" Type="http://schemas.openxmlformats.org/officeDocument/2006/relationships/tags" Target="../tags/tag261.xml" /><Relationship Id="rId4" Type="http://schemas.openxmlformats.org/officeDocument/2006/relationships/tags" Target="../tags/tag262.xml" /><Relationship Id="rId5" Type="http://schemas.openxmlformats.org/officeDocument/2006/relationships/tags" Target="../tags/tag263.xml" /><Relationship Id="rId6" Type="http://schemas.openxmlformats.org/officeDocument/2006/relationships/tags" Target="../tags/tag264.xml" /><Relationship Id="rId7" Type="http://schemas.openxmlformats.org/officeDocument/2006/relationships/tags" Target="../tags/tag265.xml" /><Relationship Id="rId8" Type="http://schemas.openxmlformats.org/officeDocument/2006/relationships/tags" Target="../tags/tag266.xml" /><Relationship Id="rId9" Type="http://schemas.openxmlformats.org/officeDocument/2006/relationships/tags" Target="../tags/tag26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5203324321011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PPT</a:t>
            </a:r>
            <a:endParaRPr lang="zh-CN" altLang="en-US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添加副标题</a:t>
            </a:r>
            <a:endParaRPr lang="zh-CN" altLang="en-US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>
            <a:normAutofit fontScale="96667"/>
          </a:bodyPr>
          <a:lstStyle/>
          <a:p>
            <a:r>
              <a:rPr lang="zh-CN" altLang="en-US"/>
              <a:t>技术状态管理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46" name="序号"/>
          <p:cNvSpPr txBox="1"/>
          <p:nvPr>
            <p:custDataLst>
              <p:tags r:id="rId3"/>
            </p:custDataLst>
          </p:nvPr>
        </p:nvSpPr>
        <p:spPr>
          <a:xfrm>
            <a:off x="5111115" y="177609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9000101010101" charset="-122"/>
              </a:rPr>
              <a:t>PART One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9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4"/>
            </p:custDataLst>
          </p:nvPr>
        </p:nvSpPr>
        <p:spPr>
          <a:xfrm>
            <a:off x="5111115" y="219456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9000101010101" charset="-122"/>
                <a:sym typeface="+mn-ea"/>
              </a:rPr>
              <a:t>添加目录标题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9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5"/>
            </p:custDataLst>
          </p:nvPr>
        </p:nvSpPr>
        <p:spPr>
          <a:xfrm>
            <a:off x="8554085" y="177609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9000101010101" charset="-122"/>
              </a:rPr>
              <a:t>PART Two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9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6"/>
            </p:custDataLst>
          </p:nvPr>
        </p:nvSpPr>
        <p:spPr>
          <a:xfrm>
            <a:off x="8554085" y="219456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9000101010101" charset="-122"/>
                <a:sym typeface="+mn-ea"/>
              </a:rPr>
              <a:t>技术状态管理概述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9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7"/>
            </p:custDataLst>
          </p:nvPr>
        </p:nvSpPr>
        <p:spPr>
          <a:xfrm>
            <a:off x="5111115" y="322516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9000101010101" charset="-122"/>
              </a:rPr>
              <a:t>PART Three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9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8"/>
            </p:custDataLst>
          </p:nvPr>
        </p:nvSpPr>
        <p:spPr>
          <a:xfrm>
            <a:off x="5111115" y="364363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9000101010101" charset="-122"/>
                <a:sym typeface="+mn-ea"/>
              </a:rPr>
              <a:t>技术状态标识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9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9"/>
            </p:custDataLst>
          </p:nvPr>
        </p:nvSpPr>
        <p:spPr>
          <a:xfrm>
            <a:off x="8554085" y="322516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9000101010101" charset="-122"/>
              </a:rPr>
              <a:t>PART Four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9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10"/>
            </p:custDataLst>
          </p:nvPr>
        </p:nvSpPr>
        <p:spPr>
          <a:xfrm>
            <a:off x="8554085" y="364363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9000101010101" charset="-122"/>
                <a:sym typeface="+mn-ea"/>
              </a:rPr>
              <a:t>技术状态控制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9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1"/>
            </p:custDataLst>
          </p:nvPr>
        </p:nvSpPr>
        <p:spPr>
          <a:xfrm>
            <a:off x="5140325" y="475297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9000101010101" charset="-122"/>
              </a:rPr>
              <a:t>PART Five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9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2"/>
            </p:custDataLst>
          </p:nvPr>
        </p:nvSpPr>
        <p:spPr>
          <a:xfrm>
            <a:off x="5140325" y="517144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9000101010101" charset="-122"/>
                <a:sym typeface="+mn-ea"/>
              </a:rPr>
              <a:t>技术状态审核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9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3"/>
            </p:custDataLst>
          </p:nvPr>
        </p:nvSpPr>
        <p:spPr>
          <a:xfrm>
            <a:off x="8583295" y="475297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9000101010101" charset="-122"/>
              </a:rPr>
              <a:t>PART Six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9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4"/>
            </p:custDataLst>
          </p:nvPr>
        </p:nvSpPr>
        <p:spPr>
          <a:xfrm>
            <a:off x="8583295" y="517144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9000101010101" charset="-122"/>
                <a:sym typeface="+mn-ea"/>
              </a:rPr>
              <a:t>技术状态纪实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9000101010101" charset="-122"/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897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技术状态管理概述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1" name=""/>
        <p:cNvGrpSpPr/>
        <p:nvPr/>
      </p:nvGrpSpPr>
      <p:grpSpPr>
        <a:xfrm>
          <a:off x="0" y="0"/>
          <a:ext cx="0" cy="0"/>
        </a:xfrm>
      </p:grpSpPr>
      <p:sp>
        <p:nvSpPr>
          <p:cNvPr id="104903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技术状态管理定义</a:t>
            </a:r>
            <a:endParaRPr lang="zh-CN" altLang="en-US"/>
          </a:p>
        </p:txBody>
      </p:sp>
      <p:sp>
        <p:nvSpPr>
          <p:cNvPr id="1049040" name="矩形 3"/>
          <p:cNvSpPr/>
          <p:nvPr>
            <p:custDataLst>
              <p:tags r:id="rId2"/>
            </p:custDataLst>
          </p:nvPr>
        </p:nvSpPr>
        <p:spPr>
          <a:xfrm>
            <a:off x="1658241" y="156279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2" name="矩形 13"/>
          <p:cNvSpPr/>
          <p:nvPr>
            <p:custDataLst>
              <p:tags r:id="rId3"/>
            </p:custDataLst>
          </p:nvPr>
        </p:nvSpPr>
        <p:spPr>
          <a:xfrm>
            <a:off x="1130005" y="156279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4" name="文本框 4"/>
          <p:cNvSpPr txBox="1"/>
          <p:nvPr>
            <p:custDataLst>
              <p:tags r:id="rId4"/>
            </p:custDataLst>
          </p:nvPr>
        </p:nvSpPr>
        <p:spPr>
          <a:xfrm>
            <a:off x="1929977" y="165294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技术状态管理是指对技术状态的控制和管理，确保技术状态符合设计要求。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39"/>
          <p:cNvSpPr/>
          <p:nvPr>
            <p:custDataLst>
              <p:tags r:id="rId5"/>
            </p:custDataLst>
          </p:nvPr>
        </p:nvSpPr>
        <p:spPr>
          <a:xfrm>
            <a:off x="1658241" y="280147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8" name="矩形 5"/>
          <p:cNvSpPr/>
          <p:nvPr>
            <p:custDataLst>
              <p:tags r:id="rId6"/>
            </p:custDataLst>
          </p:nvPr>
        </p:nvSpPr>
        <p:spPr>
          <a:xfrm>
            <a:off x="1130005" y="280147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0" name="文本框 41"/>
          <p:cNvSpPr txBox="1"/>
          <p:nvPr>
            <p:custDataLst>
              <p:tags r:id="rId7"/>
            </p:custDataLst>
          </p:nvPr>
        </p:nvSpPr>
        <p:spPr>
          <a:xfrm>
            <a:off x="1929977" y="289163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技术状态管理包括技术状态控制、技术状态监督和技术状态评估等环节。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12"/>
          <p:cNvSpPr/>
          <p:nvPr>
            <p:custDataLst>
              <p:tags r:id="rId8"/>
            </p:custDataLst>
          </p:nvPr>
        </p:nvSpPr>
        <p:spPr>
          <a:xfrm>
            <a:off x="1658241" y="404016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4" name="矩形 17"/>
          <p:cNvSpPr/>
          <p:nvPr>
            <p:custDataLst>
              <p:tags r:id="rId9"/>
            </p:custDataLst>
          </p:nvPr>
        </p:nvSpPr>
        <p:spPr>
          <a:xfrm>
            <a:off x="1130005" y="404016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6" name="文本框 19"/>
          <p:cNvSpPr txBox="1"/>
          <p:nvPr>
            <p:custDataLst>
              <p:tags r:id="rId10"/>
            </p:custDataLst>
          </p:nvPr>
        </p:nvSpPr>
        <p:spPr>
          <a:xfrm>
            <a:off x="1929977" y="413032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技术状态管理是保证产品质量、提高生产效率、降低生产成本的重要手段。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49"/>
          <p:cNvSpPr/>
          <p:nvPr>
            <p:custDataLst>
              <p:tags r:id="rId11"/>
            </p:custDataLst>
          </p:nvPr>
        </p:nvSpPr>
        <p:spPr>
          <a:xfrm>
            <a:off x="1658241" y="527821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0" name="矩形 26"/>
          <p:cNvSpPr/>
          <p:nvPr>
            <p:custDataLst>
              <p:tags r:id="rId12"/>
            </p:custDataLst>
          </p:nvPr>
        </p:nvSpPr>
        <p:spPr>
          <a:xfrm>
            <a:off x="1130005" y="527821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2" name="文本框 27"/>
          <p:cNvSpPr txBox="1"/>
          <p:nvPr>
            <p:custDataLst>
              <p:tags r:id="rId13"/>
            </p:custDataLst>
          </p:nvPr>
        </p:nvSpPr>
        <p:spPr>
          <a:xfrm>
            <a:off x="1929977" y="536837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技术状态管理是现代企业生产管理的重要组成部分，对于提高企业竞争力具有重要意义。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9" name=""/>
        <p:cNvGrpSpPr/>
        <p:nvPr/>
      </p:nvGrpSpPr>
      <p:grpSpPr>
        <a:xfrm>
          <a:off x="0" y="0"/>
          <a:ext cx="0" cy="0"/>
        </a:xfrm>
      </p:grpSpPr>
      <p:sp>
        <p:nvSpPr>
          <p:cNvPr id="104910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技术状态管理目的和意义</a:t>
            </a:r>
            <a:endParaRPr lang="zh-CN" altLang="en-US"/>
          </a:p>
        </p:txBody>
      </p:sp>
      <p:sp>
        <p:nvSpPr>
          <p:cNvPr id="1049110" name="对角圆角矩形 15"/>
          <p:cNvSpPr/>
          <p:nvPr>
            <p:custDataLst>
              <p:tags r:id="rId2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2" name="对角圆角矩形 16"/>
          <p:cNvSpPr/>
          <p:nvPr>
            <p:custDataLst>
              <p:tags r:id="rId3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4" name="直角三角形 17"/>
          <p:cNvSpPr/>
          <p:nvPr>
            <p:custDataLst>
              <p:tags r:id="rId4"/>
            </p:custDataLst>
          </p:nvPr>
        </p:nvSpPr>
        <p:spPr>
          <a:xfrm>
            <a:off x="2105195" y="412623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6" name="文本框 27"/>
          <p:cNvSpPr txBox="1"/>
          <p:nvPr>
            <p:custDataLst>
              <p:tags r:id="rId5"/>
            </p:custDataLst>
          </p:nvPr>
        </p:nvSpPr>
        <p:spPr>
          <a:xfrm>
            <a:off x="2141318" y="427717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提高产品可靠性和稳定性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对角圆角矩形 52"/>
          <p:cNvSpPr/>
          <p:nvPr>
            <p:custDataLst>
              <p:tags r:id="rId6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0" name="对角圆角矩形 53"/>
          <p:cNvSpPr/>
          <p:nvPr>
            <p:custDataLst>
              <p:tags r:id="rId7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2" name="直角三角形 54"/>
          <p:cNvSpPr/>
          <p:nvPr>
            <p:custDataLst>
              <p:tags r:id="rId8"/>
            </p:custDataLst>
          </p:nvPr>
        </p:nvSpPr>
        <p:spPr>
          <a:xfrm>
            <a:off x="2105195" y="156343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4" name="文本框 56"/>
          <p:cNvSpPr txBox="1"/>
          <p:nvPr>
            <p:custDataLst>
              <p:tags r:id="rId9"/>
            </p:custDataLst>
          </p:nvPr>
        </p:nvSpPr>
        <p:spPr>
          <a:xfrm>
            <a:off x="2141318" y="17072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确保产品性能和质量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对角圆角矩形 5"/>
          <p:cNvSpPr/>
          <p:nvPr>
            <p:custDataLst>
              <p:tags r:id="rId10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8" name="对角圆角矩形 6"/>
          <p:cNvSpPr/>
          <p:nvPr>
            <p:custDataLst>
              <p:tags r:id="rId11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0" name="直角三角形 7"/>
          <p:cNvSpPr/>
          <p:nvPr>
            <p:custDataLst>
              <p:tags r:id="rId12"/>
            </p:custDataLst>
          </p:nvPr>
        </p:nvSpPr>
        <p:spPr>
          <a:xfrm>
            <a:off x="2105195" y="284515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2" name="文本框 8"/>
          <p:cNvSpPr txBox="1"/>
          <p:nvPr>
            <p:custDataLst>
              <p:tags r:id="rId13"/>
            </p:custDataLst>
          </p:nvPr>
        </p:nvSpPr>
        <p:spPr>
          <a:xfrm>
            <a:off x="2141318" y="299609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提高生产效率和降低成本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对角圆角矩形 9"/>
          <p:cNvSpPr/>
          <p:nvPr>
            <p:custDataLst>
              <p:tags r:id="rId14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6" name="对角圆角矩形 10"/>
          <p:cNvSpPr/>
          <p:nvPr>
            <p:custDataLst>
              <p:tags r:id="rId15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8" name="直角三角形 11"/>
          <p:cNvSpPr/>
          <p:nvPr>
            <p:custDataLst>
              <p:tags r:id="rId16"/>
            </p:custDataLst>
          </p:nvPr>
        </p:nvSpPr>
        <p:spPr>
          <a:xfrm>
            <a:off x="2105195" y="540730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0" name="文本框 12"/>
          <p:cNvSpPr txBox="1"/>
          <p:nvPr>
            <p:custDataLst>
              <p:tags r:id="rId17"/>
            </p:custDataLst>
          </p:nvPr>
        </p:nvSpPr>
        <p:spPr>
          <a:xfrm>
            <a:off x="2141318" y="555824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满足客户需求和提高客户满意度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7" name=""/>
        <p:cNvGrpSpPr/>
        <p:nvPr/>
      </p:nvGrpSpPr>
      <p:grpSpPr>
        <a:xfrm>
          <a:off x="0" y="0"/>
          <a:ext cx="0" cy="0"/>
        </a:xfrm>
      </p:grpSpPr>
      <p:sp>
        <p:nvSpPr>
          <p:cNvPr id="104918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技术状态管理原则</a:t>
            </a:r>
            <a:endParaRPr lang="zh-CN" altLang="en-US"/>
          </a:p>
        </p:txBody>
      </p:sp>
      <p:sp>
        <p:nvSpPr>
          <p:cNvPr id="1049188" name="椭圆 262"/>
          <p:cNvSpPr/>
          <p:nvPr>
            <p:custDataLst>
              <p:tags r:id="rId2"/>
            </p:custDataLst>
          </p:nvPr>
        </p:nvSpPr>
        <p:spPr>
          <a:xfrm>
            <a:off x="2460516" y="419466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0" name="椭圆 263"/>
          <p:cNvSpPr/>
          <p:nvPr>
            <p:custDataLst>
              <p:tags r:id="rId3"/>
            </p:custDataLst>
          </p:nvPr>
        </p:nvSpPr>
        <p:spPr>
          <a:xfrm>
            <a:off x="3312747" y="427504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2" name="椭圆 264"/>
          <p:cNvSpPr/>
          <p:nvPr>
            <p:custDataLst>
              <p:tags r:id="rId4"/>
            </p:custDataLst>
          </p:nvPr>
        </p:nvSpPr>
        <p:spPr>
          <a:xfrm>
            <a:off x="4110733" y="451163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4" name="椭圆 265"/>
          <p:cNvSpPr/>
          <p:nvPr>
            <p:custDataLst>
              <p:tags r:id="rId5"/>
            </p:custDataLst>
          </p:nvPr>
        </p:nvSpPr>
        <p:spPr>
          <a:xfrm>
            <a:off x="4785197" y="471161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6" name="椭圆 266"/>
          <p:cNvSpPr/>
          <p:nvPr>
            <p:custDataLst>
              <p:tags r:id="rId6"/>
            </p:custDataLst>
          </p:nvPr>
        </p:nvSpPr>
        <p:spPr>
          <a:xfrm>
            <a:off x="5476654" y="491618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916042" y="484167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8" name="椭圆 268"/>
          <p:cNvSpPr/>
          <p:nvPr>
            <p:custDataLst>
              <p:tags r:id="rId8"/>
            </p:custDataLst>
          </p:nvPr>
        </p:nvSpPr>
        <p:spPr>
          <a:xfrm flipV="1">
            <a:off x="2824544" y="465541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0" name="椭圆 269"/>
          <p:cNvSpPr/>
          <p:nvPr>
            <p:custDataLst>
              <p:tags r:id="rId9"/>
            </p:custDataLst>
          </p:nvPr>
        </p:nvSpPr>
        <p:spPr>
          <a:xfrm flipV="1">
            <a:off x="2866372" y="469789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2" name="椭圆 270"/>
          <p:cNvSpPr/>
          <p:nvPr>
            <p:custDataLst>
              <p:tags r:id="rId10"/>
            </p:custDataLst>
          </p:nvPr>
        </p:nvSpPr>
        <p:spPr>
          <a:xfrm flipV="1">
            <a:off x="7833359" y="3841089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86297" y="395611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4" name="椭圆 272"/>
          <p:cNvSpPr/>
          <p:nvPr>
            <p:custDataLst>
              <p:tags r:id="rId12"/>
            </p:custDataLst>
          </p:nvPr>
        </p:nvSpPr>
        <p:spPr>
          <a:xfrm flipV="1">
            <a:off x="4056488" y="371560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49286" y="413518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77194" y="382279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6" name="椭圆 275"/>
          <p:cNvSpPr/>
          <p:nvPr>
            <p:custDataLst>
              <p:tags r:id="rId15"/>
            </p:custDataLst>
          </p:nvPr>
        </p:nvSpPr>
        <p:spPr>
          <a:xfrm flipV="1">
            <a:off x="7085697" y="363652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8" name="椭圆 276"/>
          <p:cNvSpPr/>
          <p:nvPr>
            <p:custDataLst>
              <p:tags r:id="rId16"/>
            </p:custDataLst>
          </p:nvPr>
        </p:nvSpPr>
        <p:spPr>
          <a:xfrm flipV="1">
            <a:off x="7127524" y="367900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0" name="椭圆 277"/>
          <p:cNvSpPr/>
          <p:nvPr>
            <p:custDataLst>
              <p:tags r:id="rId17"/>
            </p:custDataLst>
          </p:nvPr>
        </p:nvSpPr>
        <p:spPr>
          <a:xfrm flipV="1">
            <a:off x="3804871" y="449725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57809" y="461228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2" name="椭圆 279"/>
          <p:cNvSpPr/>
          <p:nvPr>
            <p:custDataLst>
              <p:tags r:id="rId19"/>
            </p:custDataLst>
          </p:nvPr>
        </p:nvSpPr>
        <p:spPr>
          <a:xfrm flipV="1">
            <a:off x="8575793" y="473318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706503" y="5025977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4" name="椭圆 281"/>
          <p:cNvSpPr/>
          <p:nvPr>
            <p:custDataLst>
              <p:tags r:id="rId21"/>
            </p:custDataLst>
          </p:nvPr>
        </p:nvSpPr>
        <p:spPr>
          <a:xfrm flipV="1">
            <a:off x="4995641" y="504493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6414" y="542399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6" name="图形 15"/>
          <p:cNvSpPr/>
          <p:nvPr>
            <p:custDataLst>
              <p:tags r:id="rId23"/>
            </p:custDataLst>
          </p:nvPr>
        </p:nvSpPr>
        <p:spPr>
          <a:xfrm>
            <a:off x="5062957" y="511486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8" name="图形 19"/>
          <p:cNvSpPr/>
          <p:nvPr>
            <p:custDataLst>
              <p:tags r:id="rId24"/>
            </p:custDataLst>
          </p:nvPr>
        </p:nvSpPr>
        <p:spPr>
          <a:xfrm>
            <a:off x="8643763" y="480703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20" name="图形 27"/>
          <p:cNvSpPr/>
          <p:nvPr>
            <p:custDataLst>
              <p:tags r:id="rId25"/>
            </p:custDataLst>
          </p:nvPr>
        </p:nvSpPr>
        <p:spPr>
          <a:xfrm>
            <a:off x="4159749" y="383978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22" name="任意多边形: 形状 286"/>
          <p:cNvSpPr/>
          <p:nvPr>
            <p:custDataLst>
              <p:tags r:id="rId26"/>
            </p:custDataLst>
          </p:nvPr>
        </p:nvSpPr>
        <p:spPr>
          <a:xfrm>
            <a:off x="5467505" y="378880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24" name="正文"/>
          <p:cNvSpPr txBox="1"/>
          <p:nvPr>
            <p:custDataLst>
              <p:tags r:id="rId27"/>
            </p:custDataLst>
          </p:nvPr>
        </p:nvSpPr>
        <p:spPr>
          <a:xfrm>
            <a:off x="654755" y="386135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明确技术状态管理的目标和范围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正文"/>
          <p:cNvSpPr txBox="1"/>
          <p:nvPr>
            <p:custDataLst>
              <p:tags r:id="rId28"/>
            </p:custDataLst>
          </p:nvPr>
        </p:nvSpPr>
        <p:spPr>
          <a:xfrm>
            <a:off x="9465930" y="386135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持续改进技术状态管理方法和工具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正文"/>
          <p:cNvSpPr txBox="1"/>
          <p:nvPr>
            <p:custDataLst>
              <p:tags r:id="rId29"/>
            </p:custDataLst>
          </p:nvPr>
        </p:nvSpPr>
        <p:spPr>
          <a:xfrm>
            <a:off x="8287577" y="2799329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确保技术状态管理的合规性和有效性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正文"/>
          <p:cNvSpPr txBox="1"/>
          <p:nvPr>
            <p:custDataLst>
              <p:tags r:id="rId30"/>
            </p:custDataLst>
          </p:nvPr>
        </p:nvSpPr>
        <p:spPr>
          <a:xfrm>
            <a:off x="1833107" y="2799329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制定技术状态管理计划和流程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正文"/>
          <p:cNvSpPr txBox="1"/>
          <p:nvPr>
            <p:custDataLst>
              <p:tags r:id="rId31"/>
            </p:custDataLst>
          </p:nvPr>
        </p:nvSpPr>
        <p:spPr>
          <a:xfrm>
            <a:off x="6492926" y="173796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定期进行技术状态评估和报告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正文"/>
          <p:cNvSpPr txBox="1"/>
          <p:nvPr>
            <p:custDataLst>
              <p:tags r:id="rId32"/>
            </p:custDataLst>
          </p:nvPr>
        </p:nvSpPr>
        <p:spPr>
          <a:xfrm>
            <a:off x="3627759" y="173796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建立技术状态管理团队和职责分工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115" name=""/>
        <p:cNvGrpSpPr/>
        <p:nvPr/>
      </p:nvGrpSpPr>
      <p:grpSpPr>
        <a:xfrm>
          <a:off x="0" y="0"/>
          <a:ext cx="0" cy="0"/>
        </a:xfrm>
      </p:grpSpPr>
      <p:sp>
        <p:nvSpPr>
          <p:cNvPr id="104928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28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技术状态标识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" name=""/>
        <p:cNvGrpSpPr/>
        <p:nvPr/>
      </p:nvGrpSpPr>
      <p:grpSpPr>
        <a:xfrm>
          <a:off x="0" y="0"/>
          <a:ext cx="0" cy="0"/>
        </a:xfrm>
      </p:grpSpPr>
      <p:sp>
        <p:nvSpPr>
          <p:cNvPr id="104934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技术状态标识定义</a:t>
            </a:r>
            <a:endParaRPr lang="zh-CN" altLang="en-US"/>
          </a:p>
        </p:txBody>
      </p:sp>
      <p:sp>
        <p:nvSpPr>
          <p:cNvPr id="1049346" name="五边形 30"/>
          <p:cNvSpPr/>
          <p:nvPr>
            <p:custDataLst>
              <p:tags r:id="rId2"/>
            </p:custDataLst>
          </p:nvPr>
        </p:nvSpPr>
        <p:spPr>
          <a:xfrm>
            <a:off x="654755" y="3365597"/>
            <a:ext cx="2907318" cy="118178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48" name="燕尾形 36"/>
          <p:cNvSpPr/>
          <p:nvPr>
            <p:custDataLst>
              <p:tags r:id="rId3"/>
            </p:custDataLst>
          </p:nvPr>
        </p:nvSpPr>
        <p:spPr>
          <a:xfrm>
            <a:off x="3266847" y="3365597"/>
            <a:ext cx="2907318" cy="118178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50" name="燕尾形 37"/>
          <p:cNvSpPr/>
          <p:nvPr>
            <p:custDataLst>
              <p:tags r:id="rId4"/>
            </p:custDataLst>
          </p:nvPr>
        </p:nvSpPr>
        <p:spPr>
          <a:xfrm>
            <a:off x="8491031" y="3365597"/>
            <a:ext cx="2907318" cy="118178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52" name="燕尾形 38"/>
          <p:cNvSpPr/>
          <p:nvPr>
            <p:custDataLst>
              <p:tags r:id="rId5"/>
            </p:custDataLst>
          </p:nvPr>
        </p:nvSpPr>
        <p:spPr>
          <a:xfrm>
            <a:off x="5878939" y="3365597"/>
            <a:ext cx="2907318" cy="118178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54" name="文本框 3"/>
          <p:cNvSpPr txBox="1"/>
          <p:nvPr>
            <p:custDataLst>
              <p:tags r:id="rId6"/>
            </p:custDataLst>
          </p:nvPr>
        </p:nvSpPr>
        <p:spPr>
          <a:xfrm>
            <a:off x="3206039" y="479942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技术状态标识包括产品型号、版本号、修订号等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6" name="文本框 6"/>
          <p:cNvSpPr txBox="1"/>
          <p:nvPr>
            <p:custDataLst>
              <p:tags r:id="rId7"/>
            </p:custDataLst>
          </p:nvPr>
        </p:nvSpPr>
        <p:spPr>
          <a:xfrm>
            <a:off x="654755" y="171233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技术状态标识是描述产品技术状态的一种方法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8" name="文本框 7"/>
          <p:cNvSpPr txBox="1"/>
          <p:nvPr>
            <p:custDataLst>
              <p:tags r:id="rId8"/>
            </p:custDataLst>
          </p:nvPr>
        </p:nvSpPr>
        <p:spPr>
          <a:xfrm>
            <a:off x="5877177" y="171233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技术状态标识用于区分不同版本的产品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0" name="文本框 8"/>
          <p:cNvSpPr txBox="1"/>
          <p:nvPr>
            <p:custDataLst>
              <p:tags r:id="rId9"/>
            </p:custDataLst>
          </p:nvPr>
        </p:nvSpPr>
        <p:spPr>
          <a:xfrm>
            <a:off x="8488387" y="479942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技术状态标识有助于追踪产品的技术状态变化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5" name=""/>
        <p:cNvGrpSpPr/>
        <p:nvPr/>
      </p:nvGrpSpPr>
      <p:grpSpPr>
        <a:xfrm>
          <a:off x="0" y="0"/>
          <a:ext cx="0" cy="0"/>
        </a:xfrm>
      </p:grpSpPr>
      <p:sp>
        <p:nvSpPr>
          <p:cNvPr id="104940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技术状态标识内容</a:t>
            </a:r>
            <a:endParaRPr lang="zh-CN" altLang="en-US"/>
          </a:p>
        </p:txBody>
      </p:sp>
      <p:sp>
        <p:nvSpPr>
          <p:cNvPr id="1049408" name="五边形 30"/>
          <p:cNvSpPr/>
          <p:nvPr>
            <p:custDataLst>
              <p:tags r:id="rId2"/>
            </p:custDataLst>
          </p:nvPr>
        </p:nvSpPr>
        <p:spPr>
          <a:xfrm>
            <a:off x="654755" y="3365597"/>
            <a:ext cx="2907318" cy="118178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10" name="燕尾形 36"/>
          <p:cNvSpPr/>
          <p:nvPr>
            <p:custDataLst>
              <p:tags r:id="rId3"/>
            </p:custDataLst>
          </p:nvPr>
        </p:nvSpPr>
        <p:spPr>
          <a:xfrm>
            <a:off x="3266847" y="3365597"/>
            <a:ext cx="2907318" cy="118178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12" name="燕尾形 37"/>
          <p:cNvSpPr/>
          <p:nvPr>
            <p:custDataLst>
              <p:tags r:id="rId4"/>
            </p:custDataLst>
          </p:nvPr>
        </p:nvSpPr>
        <p:spPr>
          <a:xfrm>
            <a:off x="8491031" y="3365597"/>
            <a:ext cx="2907318" cy="118178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14" name="燕尾形 38"/>
          <p:cNvSpPr/>
          <p:nvPr>
            <p:custDataLst>
              <p:tags r:id="rId5"/>
            </p:custDataLst>
          </p:nvPr>
        </p:nvSpPr>
        <p:spPr>
          <a:xfrm>
            <a:off x="5878939" y="3365597"/>
            <a:ext cx="2907318" cy="118178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16" name="文本框 3"/>
          <p:cNvSpPr txBox="1"/>
          <p:nvPr>
            <p:custDataLst>
              <p:tags r:id="rId6"/>
            </p:custDataLst>
          </p:nvPr>
        </p:nvSpPr>
        <p:spPr>
          <a:xfrm>
            <a:off x="3206039" y="479942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技术状态标识的分类：分为技术状态标识和状态标识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8" name="文本框 6"/>
          <p:cNvSpPr txBox="1"/>
          <p:nvPr>
            <p:custDataLst>
              <p:tags r:id="rId7"/>
            </p:custDataLst>
          </p:nvPr>
        </p:nvSpPr>
        <p:spPr>
          <a:xfrm>
            <a:off x="654755" y="171233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技术状态标识的定义：用于标识技术状态的符号或代码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0" name="文本框 7"/>
          <p:cNvSpPr txBox="1"/>
          <p:nvPr>
            <p:custDataLst>
              <p:tags r:id="rId8"/>
            </p:custDataLst>
          </p:nvPr>
        </p:nvSpPr>
        <p:spPr>
          <a:xfrm>
            <a:off x="5877177" y="171233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技术状态标识的作用：用于区分技术状态的不同阶段和状态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2" name="文本框 8"/>
          <p:cNvSpPr txBox="1"/>
          <p:nvPr>
            <p:custDataLst>
              <p:tags r:id="rId9"/>
            </p:custDataLst>
          </p:nvPr>
        </p:nvSpPr>
        <p:spPr>
          <a:xfrm>
            <a:off x="8488387" y="479942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技术状态标识的应用：广泛应用于产品研发、生产、维护等各个环节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3" name=""/>
        <p:cNvGrpSpPr/>
        <p:nvPr/>
      </p:nvGrpSpPr>
      <p:grpSpPr>
        <a:xfrm>
          <a:off x="0" y="0"/>
          <a:ext cx="0" cy="0"/>
        </a:xfrm>
      </p:grpSpPr>
      <p:sp>
        <p:nvSpPr>
          <p:cNvPr id="104946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技术状态标识方法</a:t>
            </a:r>
            <a:endParaRPr lang="zh-CN" altLang="en-US"/>
          </a:p>
        </p:txBody>
      </p:sp>
      <p:sp>
        <p:nvSpPr>
          <p:cNvPr id="1049470" name="矩形 31"/>
          <p:cNvSpPr/>
          <p:nvPr>
            <p:custDataLst>
              <p:tags r:id="rId2"/>
            </p:custDataLst>
          </p:nvPr>
        </p:nvSpPr>
        <p:spPr>
          <a:xfrm>
            <a:off x="2723729" y="156279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技术状态标识的定义：用于标识技术状态的符号或代码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4"/>
          <p:cNvSpPr/>
          <p:nvPr>
            <p:custDataLst>
              <p:tags r:id="rId3"/>
            </p:custDataLst>
          </p:nvPr>
        </p:nvSpPr>
        <p:spPr>
          <a:xfrm>
            <a:off x="2723729" y="279799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技术状态标识的分类：分为技术状态标识和状态标识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5"/>
          <p:cNvSpPr/>
          <p:nvPr>
            <p:custDataLst>
              <p:tags r:id="rId4"/>
            </p:custDataLst>
          </p:nvPr>
        </p:nvSpPr>
        <p:spPr>
          <a:xfrm>
            <a:off x="2723729" y="403319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技术状态标识的用途：用于区分技术状态的不同阶段和状态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7"/>
          <p:cNvSpPr/>
          <p:nvPr>
            <p:custDataLst>
              <p:tags r:id="rId5"/>
            </p:custDataLst>
          </p:nvPr>
        </p:nvSpPr>
        <p:spPr>
          <a:xfrm>
            <a:off x="2723729" y="5268403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技术状态标识的制定：根据技术状态管理的需要，制定相应的技术状态标识方法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1" name=""/>
        <p:cNvGrpSpPr/>
        <p:nvPr/>
      </p:nvGrpSpPr>
      <p:grpSpPr>
        <a:xfrm>
          <a:off x="0" y="0"/>
          <a:ext cx="0" cy="0"/>
        </a:xfrm>
      </p:grpSpPr>
      <p:sp>
        <p:nvSpPr>
          <p:cNvPr id="104952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技术状态标识流程</a:t>
            </a:r>
            <a:endParaRPr lang="zh-CN" altLang="en-US"/>
          </a:p>
        </p:txBody>
      </p:sp>
      <p:sp>
        <p:nvSpPr>
          <p:cNvPr id="1049524" name="矩形 15"/>
          <p:cNvSpPr/>
          <p:nvPr>
            <p:custDataLst>
              <p:tags r:id="rId2"/>
            </p:custDataLst>
          </p:nvPr>
        </p:nvSpPr>
        <p:spPr>
          <a:xfrm>
            <a:off x="3079967" y="162403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确定技术状态标识的目的和范围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任意多边形 17"/>
          <p:cNvSpPr/>
          <p:nvPr>
            <p:custDataLst>
              <p:tags r:id="rId3"/>
            </p:custDataLst>
          </p:nvPr>
        </p:nvSpPr>
        <p:spPr>
          <a:xfrm flipV="1">
            <a:off x="3014642" y="156279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8" name="任意多边形 18"/>
          <p:cNvSpPr/>
          <p:nvPr>
            <p:custDataLst>
              <p:tags r:id="rId4"/>
            </p:custDataLst>
          </p:nvPr>
        </p:nvSpPr>
        <p:spPr>
          <a:xfrm flipH="1">
            <a:off x="8169874" y="190778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30" name="矩形 27"/>
          <p:cNvSpPr/>
          <p:nvPr>
            <p:custDataLst>
              <p:tags r:id="rId5"/>
            </p:custDataLst>
          </p:nvPr>
        </p:nvSpPr>
        <p:spPr>
          <a:xfrm>
            <a:off x="3079967" y="246577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制定技术状态标识的规则和标准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任意多边形 29"/>
          <p:cNvSpPr/>
          <p:nvPr>
            <p:custDataLst>
              <p:tags r:id="rId6"/>
            </p:custDataLst>
          </p:nvPr>
        </p:nvSpPr>
        <p:spPr>
          <a:xfrm flipV="1">
            <a:off x="3014642" y="240453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34" name="任意多边形 30"/>
          <p:cNvSpPr/>
          <p:nvPr>
            <p:custDataLst>
              <p:tags r:id="rId7"/>
            </p:custDataLst>
          </p:nvPr>
        </p:nvSpPr>
        <p:spPr>
          <a:xfrm flipH="1">
            <a:off x="8169874" y="274952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36" name="矩形 5"/>
          <p:cNvSpPr/>
          <p:nvPr>
            <p:custDataLst>
              <p:tags r:id="rId8"/>
            </p:custDataLst>
          </p:nvPr>
        </p:nvSpPr>
        <p:spPr>
          <a:xfrm>
            <a:off x="3079967" y="330751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确定技术状态标识的格式和内容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任意多边形 7"/>
          <p:cNvSpPr/>
          <p:nvPr>
            <p:custDataLst>
              <p:tags r:id="rId9"/>
            </p:custDataLst>
          </p:nvPr>
        </p:nvSpPr>
        <p:spPr>
          <a:xfrm flipV="1">
            <a:off x="3014642" y="324627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0" name="任意多边形 8"/>
          <p:cNvSpPr/>
          <p:nvPr>
            <p:custDataLst>
              <p:tags r:id="rId10"/>
            </p:custDataLst>
          </p:nvPr>
        </p:nvSpPr>
        <p:spPr>
          <a:xfrm flipH="1">
            <a:off x="8169874" y="359126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2" name="矩形 10"/>
          <p:cNvSpPr/>
          <p:nvPr>
            <p:custDataLst>
              <p:tags r:id="rId11"/>
            </p:custDataLst>
          </p:nvPr>
        </p:nvSpPr>
        <p:spPr>
          <a:xfrm>
            <a:off x="3079967" y="414925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实施技术状态标识的过程和步骤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任意多边形 12"/>
          <p:cNvSpPr/>
          <p:nvPr>
            <p:custDataLst>
              <p:tags r:id="rId12"/>
            </p:custDataLst>
          </p:nvPr>
        </p:nvSpPr>
        <p:spPr>
          <a:xfrm flipV="1">
            <a:off x="3014642" y="408801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6" name="任意多边形 13"/>
          <p:cNvSpPr/>
          <p:nvPr>
            <p:custDataLst>
              <p:tags r:id="rId13"/>
            </p:custDataLst>
          </p:nvPr>
        </p:nvSpPr>
        <p:spPr>
          <a:xfrm flipH="1">
            <a:off x="8169874" y="443300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8" name="矩形 19"/>
          <p:cNvSpPr/>
          <p:nvPr>
            <p:custDataLst>
              <p:tags r:id="rId14"/>
            </p:custDataLst>
          </p:nvPr>
        </p:nvSpPr>
        <p:spPr>
          <a:xfrm>
            <a:off x="3079967" y="4990993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技术状态标识的审核和确认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任意多边形 21"/>
          <p:cNvSpPr/>
          <p:nvPr>
            <p:custDataLst>
              <p:tags r:id="rId15"/>
            </p:custDataLst>
          </p:nvPr>
        </p:nvSpPr>
        <p:spPr>
          <a:xfrm flipV="1">
            <a:off x="3014642" y="492975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52" name="任意多边形 22"/>
          <p:cNvSpPr/>
          <p:nvPr>
            <p:custDataLst>
              <p:tags r:id="rId16"/>
            </p:custDataLst>
          </p:nvPr>
        </p:nvSpPr>
        <p:spPr>
          <a:xfrm flipH="1">
            <a:off x="8169874" y="527474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54" name="矩形 38"/>
          <p:cNvSpPr/>
          <p:nvPr>
            <p:custDataLst>
              <p:tags r:id="rId17"/>
            </p:custDataLst>
          </p:nvPr>
        </p:nvSpPr>
        <p:spPr>
          <a:xfrm>
            <a:off x="3079967" y="5832733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技术状态标识的维护和管理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任意多边形 40"/>
          <p:cNvSpPr/>
          <p:nvPr>
            <p:custDataLst>
              <p:tags r:id="rId18"/>
            </p:custDataLst>
          </p:nvPr>
        </p:nvSpPr>
        <p:spPr>
          <a:xfrm flipV="1">
            <a:off x="3014642" y="577149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58" name="任意多边形 41"/>
          <p:cNvSpPr/>
          <p:nvPr>
            <p:custDataLst>
              <p:tags r:id="rId19"/>
            </p:custDataLst>
          </p:nvPr>
        </p:nvSpPr>
        <p:spPr>
          <a:xfrm flipH="1">
            <a:off x="8169874" y="611648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159" name=""/>
        <p:cNvGrpSpPr/>
        <p:nvPr/>
      </p:nvGrpSpPr>
      <p:grpSpPr>
        <a:xfrm>
          <a:off x="0" y="0"/>
          <a:ext cx="0" cy="0"/>
        </a:xfrm>
      </p:grpSpPr>
      <p:sp>
        <p:nvSpPr>
          <p:cNvPr id="1049604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  <p:sp>
        <p:nvSpPr>
          <p:cNvPr id="104960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技术状态控制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1" name=""/>
        <p:cNvGrpSpPr/>
        <p:nvPr/>
      </p:nvGrpSpPr>
      <p:grpSpPr>
        <a:xfrm>
          <a:off x="0" y="0"/>
          <a:ext cx="0" cy="0"/>
        </a:xfrm>
      </p:grpSpPr>
      <p:sp>
        <p:nvSpPr>
          <p:cNvPr id="104966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技术状态控制定义</a:t>
            </a:r>
            <a:endParaRPr lang="zh-CN" altLang="en-US"/>
          </a:p>
        </p:txBody>
      </p:sp>
      <p:sp>
        <p:nvSpPr>
          <p:cNvPr id="1049670" name="五边形 30"/>
          <p:cNvSpPr/>
          <p:nvPr>
            <p:custDataLst>
              <p:tags r:id="rId2"/>
            </p:custDataLst>
          </p:nvPr>
        </p:nvSpPr>
        <p:spPr>
          <a:xfrm>
            <a:off x="654755" y="3365597"/>
            <a:ext cx="2907318" cy="118178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72" name="燕尾形 36"/>
          <p:cNvSpPr/>
          <p:nvPr>
            <p:custDataLst>
              <p:tags r:id="rId3"/>
            </p:custDataLst>
          </p:nvPr>
        </p:nvSpPr>
        <p:spPr>
          <a:xfrm>
            <a:off x="3266847" y="3365597"/>
            <a:ext cx="2907318" cy="118178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74" name="燕尾形 37"/>
          <p:cNvSpPr/>
          <p:nvPr>
            <p:custDataLst>
              <p:tags r:id="rId4"/>
            </p:custDataLst>
          </p:nvPr>
        </p:nvSpPr>
        <p:spPr>
          <a:xfrm>
            <a:off x="8491031" y="3365597"/>
            <a:ext cx="2907318" cy="118178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76" name="燕尾形 38"/>
          <p:cNvSpPr/>
          <p:nvPr>
            <p:custDataLst>
              <p:tags r:id="rId5"/>
            </p:custDataLst>
          </p:nvPr>
        </p:nvSpPr>
        <p:spPr>
          <a:xfrm>
            <a:off x="5878939" y="3365597"/>
            <a:ext cx="2907318" cy="118178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78" name="文本框 3"/>
          <p:cNvSpPr txBox="1"/>
          <p:nvPr>
            <p:custDataLst>
              <p:tags r:id="rId6"/>
            </p:custDataLst>
          </p:nvPr>
        </p:nvSpPr>
        <p:spPr>
          <a:xfrm>
            <a:off x="3206039" y="479942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技术状态控制是确保产品或系统在规定的技术状态下运行，并满足规定的性能、可靠性、安全性等要求的过程。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0" name="文本框 6"/>
          <p:cNvSpPr txBox="1"/>
          <p:nvPr>
            <p:custDataLst>
              <p:tags r:id="rId7"/>
            </p:custDataLst>
          </p:nvPr>
        </p:nvSpPr>
        <p:spPr>
          <a:xfrm>
            <a:off x="654755" y="171233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技术状态控制是指对技术状态的管理，包括技术状态的识别、记录、分析和控制。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2" name="文本框 7"/>
          <p:cNvSpPr txBox="1"/>
          <p:nvPr>
            <p:custDataLst>
              <p:tags r:id="rId8"/>
            </p:custDataLst>
          </p:nvPr>
        </p:nvSpPr>
        <p:spPr>
          <a:xfrm>
            <a:off x="5877177" y="171233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技术状态控制包括技术状态识别、技术状态记录、技术状态分析和技术状态控制四个环节。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4" name="文本框 8"/>
          <p:cNvSpPr txBox="1"/>
          <p:nvPr>
            <p:custDataLst>
              <p:tags r:id="rId9"/>
            </p:custDataLst>
          </p:nvPr>
        </p:nvSpPr>
        <p:spPr>
          <a:xfrm>
            <a:off x="8488387" y="479942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技术状态控制是技术状态管理的核心内容，是确保产品或系统在规定的技术状态下运行的关键。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9" name=""/>
        <p:cNvGrpSpPr/>
        <p:nvPr/>
      </p:nvGrpSpPr>
      <p:grpSpPr>
        <a:xfrm>
          <a:off x="0" y="0"/>
          <a:ext cx="0" cy="0"/>
        </a:xfrm>
      </p:grpSpPr>
      <p:sp>
        <p:nvSpPr>
          <p:cNvPr id="104973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技术状态控制范围和要求</a:t>
            </a:r>
            <a:endParaRPr lang="zh-CN" altLang="en-US"/>
          </a:p>
        </p:txBody>
      </p:sp>
      <p:sp>
        <p:nvSpPr>
          <p:cNvPr id="1049732" name="矩形 15"/>
          <p:cNvSpPr/>
          <p:nvPr>
            <p:custDataLst>
              <p:tags r:id="rId2"/>
            </p:custDataLst>
          </p:nvPr>
        </p:nvSpPr>
        <p:spPr>
          <a:xfrm>
            <a:off x="2469768" y="164359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技术状态控制范围：包括产品设计、生产、使用、维护、退役等全过程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任意多边形 17"/>
          <p:cNvSpPr/>
          <p:nvPr>
            <p:custDataLst>
              <p:tags r:id="rId3"/>
            </p:custDataLst>
          </p:nvPr>
        </p:nvSpPr>
        <p:spPr>
          <a:xfrm flipV="1">
            <a:off x="2391414" y="156279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36" name="任意多边形 18"/>
          <p:cNvSpPr/>
          <p:nvPr>
            <p:custDataLst>
              <p:tags r:id="rId4"/>
            </p:custDataLst>
          </p:nvPr>
        </p:nvSpPr>
        <p:spPr>
          <a:xfrm flipH="1">
            <a:off x="8574864" y="212351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38" name="矩形 27"/>
          <p:cNvSpPr/>
          <p:nvPr>
            <p:custDataLst>
              <p:tags r:id="rId5"/>
            </p:custDataLst>
          </p:nvPr>
        </p:nvSpPr>
        <p:spPr>
          <a:xfrm>
            <a:off x="2469768" y="296092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技术状态控制要求：确保产品性能、质量、安全性等方面的要求得到满足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任意多边形 29"/>
          <p:cNvSpPr/>
          <p:nvPr>
            <p:custDataLst>
              <p:tags r:id="rId6"/>
            </p:custDataLst>
          </p:nvPr>
        </p:nvSpPr>
        <p:spPr>
          <a:xfrm flipV="1">
            <a:off x="2391414" y="288012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42" name="任意多边形 30"/>
          <p:cNvSpPr/>
          <p:nvPr>
            <p:custDataLst>
              <p:tags r:id="rId7"/>
            </p:custDataLst>
          </p:nvPr>
        </p:nvSpPr>
        <p:spPr>
          <a:xfrm flipH="1">
            <a:off x="8574864" y="344084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44" name="矩形 5"/>
          <p:cNvSpPr/>
          <p:nvPr>
            <p:custDataLst>
              <p:tags r:id="rId8"/>
            </p:custDataLst>
          </p:nvPr>
        </p:nvSpPr>
        <p:spPr>
          <a:xfrm>
            <a:off x="2469768" y="427825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技术状态控制方法：包括技术状态管理、技术状态监控、技术状态评估等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任意多边形 7"/>
          <p:cNvSpPr/>
          <p:nvPr>
            <p:custDataLst>
              <p:tags r:id="rId9"/>
            </p:custDataLst>
          </p:nvPr>
        </p:nvSpPr>
        <p:spPr>
          <a:xfrm flipV="1">
            <a:off x="2391414" y="419744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48" name="任意多边形 8"/>
          <p:cNvSpPr/>
          <p:nvPr>
            <p:custDataLst>
              <p:tags r:id="rId10"/>
            </p:custDataLst>
          </p:nvPr>
        </p:nvSpPr>
        <p:spPr>
          <a:xfrm flipH="1">
            <a:off x="8574864" y="475817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50" name="矩形 10"/>
          <p:cNvSpPr/>
          <p:nvPr>
            <p:custDataLst>
              <p:tags r:id="rId11"/>
            </p:custDataLst>
          </p:nvPr>
        </p:nvSpPr>
        <p:spPr>
          <a:xfrm>
            <a:off x="2469768" y="559558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技术状态控制目标：实现产品全生命周期的技术状态控制，确保产品性能、质量、安全性等方面的要求得到满足。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任意多边形 12"/>
          <p:cNvSpPr/>
          <p:nvPr>
            <p:custDataLst>
              <p:tags r:id="rId12"/>
            </p:custDataLst>
          </p:nvPr>
        </p:nvSpPr>
        <p:spPr>
          <a:xfrm flipV="1">
            <a:off x="2391414" y="551477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54" name="任意多边形 13"/>
          <p:cNvSpPr/>
          <p:nvPr>
            <p:custDataLst>
              <p:tags r:id="rId13"/>
            </p:custDataLst>
          </p:nvPr>
        </p:nvSpPr>
        <p:spPr>
          <a:xfrm flipH="1">
            <a:off x="8574864" y="607550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7" name=""/>
        <p:cNvGrpSpPr/>
        <p:nvPr/>
      </p:nvGrpSpPr>
      <p:grpSpPr>
        <a:xfrm>
          <a:off x="0" y="0"/>
          <a:ext cx="0" cy="0"/>
        </a:xfrm>
      </p:grpSpPr>
      <p:sp>
        <p:nvSpPr>
          <p:cNvPr id="104980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技术状态控制方法和流程</a:t>
            </a:r>
            <a:endParaRPr lang="zh-CN" altLang="en-US"/>
          </a:p>
        </p:txBody>
      </p:sp>
      <p:sp>
        <p:nvSpPr>
          <p:cNvPr id="1049802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403332" y="156279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804" name="矩形 65"/>
          <p:cNvSpPr/>
          <p:nvPr>
            <p:custDataLst>
              <p:tags r:id="rId3"/>
            </p:custDataLst>
          </p:nvPr>
        </p:nvSpPr>
        <p:spPr>
          <a:xfrm>
            <a:off x="1290305" y="192282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06" name="文本框 66"/>
          <p:cNvSpPr txBox="1"/>
          <p:nvPr>
            <p:custDataLst>
              <p:tags r:id="rId4"/>
            </p:custDataLst>
          </p:nvPr>
        </p:nvSpPr>
        <p:spPr>
          <a:xfrm>
            <a:off x="1668120" y="182440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技术状态定义：确定技术状态的范围和标准</a:t>
            </a:r>
            <a:endParaRPr lang="zh-CN" altLang="en-US" sz="14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808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51777" y="156279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10" name="矩形 69"/>
          <p:cNvSpPr/>
          <p:nvPr>
            <p:custDataLst>
              <p:tags r:id="rId6"/>
            </p:custDataLst>
          </p:nvPr>
        </p:nvSpPr>
        <p:spPr>
          <a:xfrm>
            <a:off x="6438115" y="192282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12" name="文本框 70"/>
          <p:cNvSpPr txBox="1"/>
          <p:nvPr>
            <p:custDataLst>
              <p:tags r:id="rId7"/>
            </p:custDataLst>
          </p:nvPr>
        </p:nvSpPr>
        <p:spPr>
          <a:xfrm>
            <a:off x="6816565" y="182440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技术状态控制方法：制定技术状态控制计划，包括技术状态检查、技术状态评估、技术状态报告等</a:t>
            </a: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814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403332" y="4090658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816" name="文本框 74"/>
          <p:cNvSpPr txBox="1"/>
          <p:nvPr>
            <p:custDataLst>
              <p:tags r:id="rId9"/>
            </p:custDataLst>
          </p:nvPr>
        </p:nvSpPr>
        <p:spPr>
          <a:xfrm>
            <a:off x="1668120" y="435163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技术状态控制流程：确定技术状态控制流程，包括技术状态控制计划制定、技术状态检查、技术状态评估、技术状态报告等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818" name="矩形 73"/>
          <p:cNvSpPr/>
          <p:nvPr>
            <p:custDataLst>
              <p:tags r:id="rId10"/>
            </p:custDataLst>
          </p:nvPr>
        </p:nvSpPr>
        <p:spPr>
          <a:xfrm>
            <a:off x="1290305" y="445069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20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609560" y="4090658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22" name="矩形 84"/>
          <p:cNvSpPr/>
          <p:nvPr>
            <p:custDataLst>
              <p:tags r:id="rId12"/>
            </p:custDataLst>
          </p:nvPr>
        </p:nvSpPr>
        <p:spPr>
          <a:xfrm>
            <a:off x="6496533" y="445069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 panose="0201060900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24" name="文本框 85"/>
          <p:cNvSpPr txBox="1"/>
          <p:nvPr>
            <p:custDataLst>
              <p:tags r:id="rId13"/>
            </p:custDataLst>
          </p:nvPr>
        </p:nvSpPr>
        <p:spPr>
          <a:xfrm>
            <a:off x="6874348" y="435163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技术状态控制工具：使用技术状态控制工具，如技术状态数据库、技术状态管理系统等</a:t>
            </a: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https://d.book118.com/375203324321011033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: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:稻小壳"/>
  <p:tag name="KSO_WM_UNIT_SUBTYPE" val="b"/>
  <p:tag name="KSO_WM_UNIT_TYPE" val="f"/>
  <p:tag name="KSO_WM_UNIT_VALUE" val="60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9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16.xml><?xml version="1.0" encoding="utf-8"?>
<p:tagLst xmlns:p="http://schemas.openxmlformats.org/presentationml/2006/main">
  <p:tag name="KSO_WM_BEAUTIFY_FLAG" val="#wm#"/>
  <p:tag name="KSO_WM_SLIDE_CONTENT_AREA" val="{&quot;left&quot;:&quot;59.15&quot;,&quot;top&quot;:&quot;78.05&quot;,&quot;width&quot;:&quot;530.55&quot;,&quot;height&quot;:&quot;334.2&quot;}"/>
  <p:tag name="KSO_WM_SLIDE_ID" val="custom20230291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9"/>
</p:tagLst>
</file>

<file path=ppt/tags/tag1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1_1"/>
  <p:tag name="KSO_WM_UNIT_INDEX" val="1_1_1"/>
  <p:tag name="KSO_WM_UNIT_LAYERLEVEL" val="1_1_1"/>
  <p:tag name="KSO_WM_UNIT_PRESET_TEXT" val="PART One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2_1"/>
  <p:tag name="KSO_WM_UNIT_INDEX" val="1_2_1"/>
  <p:tag name="KSO_WM_UNIT_LAYERLEVEL" val="1_1_1"/>
  <p:tag name="KSO_WM_UNIT_PRESET_TEXT" val="PART Two"/>
  <p:tag name="KSO_WM_UNIT_SUBTYPE" val="d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3_1"/>
  <p:tag name="KSO_WM_UNIT_INDEX" val="1_3_1"/>
  <p:tag name="KSO_WM_UNIT_LAYERLEVEL" val="1_1_1"/>
  <p:tag name="KSO_WM_UNIT_PRESET_TEXT" val="PART Three"/>
  <p:tag name="KSO_WM_UNIT_SUBTYPE" val="d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4_1"/>
  <p:tag name="KSO_WM_UNIT_INDEX" val="1_4_1"/>
  <p:tag name="KSO_WM_UNIT_LAYERLEVEL" val="1_1_1"/>
  <p:tag name="KSO_WM_UNIT_PRESET_TEXT" val="PART Four"/>
  <p:tag name="KSO_WM_UNIT_SUBTYPE" val="d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5_1"/>
  <p:tag name="KSO_WM_UNIT_INDEX" val="1_5_1"/>
  <p:tag name="KSO_WM_UNIT_LAYERLEVEL" val="1_1_1"/>
  <p:tag name="KSO_WM_UNIT_PRESET_TEXT" val="PART Five"/>
  <p:tag name="KSO_WM_UNIT_SUBTYPE" val="d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6_1"/>
  <p:tag name="KSO_WM_UNIT_INDEX" val="1_6_1"/>
  <p:tag name="KSO_WM_UNIT_LAYERLEVEL" val="1_1_1"/>
  <p:tag name="KSO_WM_UNIT_PRESET_TEXT" val="PART Six"/>
  <p:tag name="KSO_WM_UNIT_SUBTYPE" val="d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3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91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33.xml><?xml version="1.0" encoding="utf-8"?>
<p:tagLst xmlns:p="http://schemas.openxmlformats.org/presentationml/2006/main">
  <p:tag name="KSO_WM_BEAUTIFY_FLAG" val="#wm#"/>
  <p:tag name="KSO_WM_SLIDE_CONTENT_AREA" val="{&quot;left&quot;:&quot;415.85&quot;,&quot;top&quot;:&quot;48.35&quot;,&quot;width&quot;:&quot;529.95&quot;,&quot;height&quot;:&quot;431.55&quot;}"/>
  <p:tag name="KSO_WM_SLIDE_ID" val="custom2023029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SLIDE_CONTENT_AREA" val="{&quot;left&quot;:&quot;415.85&quot;,&quot;top&quot;:&quot;48.35&quot;,&quot;width&quot;:&quot;529.95&quot;,&quot;height&quot;:&quot;431.55&quot;}"/>
  <p:tag name="KSO_WM_SLIDE_ID" val="custom2023029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"/>
  <p:tag name="KSO_WM_UNIT_INDEX" val="1_1"/>
  <p:tag name="KSO_WM_UNIT_LAYERLEVEL" val="1_1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"/>
  <p:tag name="KSO_WM_UNIT_INDEX" val="1_2"/>
  <p:tag name="KSO_WM_UNIT_LAYERLEVEL" val="1_1"/>
  <p:tag name="KSO_WM_UNIT_LINE_FORE_SCHEMECOLOR_INDEX" val="5"/>
  <p:tag name="KSO_WM_UNIT_TYPE" val="l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3"/>
  <p:tag name="KSO_WM_UNIT_INDEX" val="1_3"/>
  <p:tag name="KSO_WM_UNIT_LAYERLEVEL" val="1_1"/>
  <p:tag name="KSO_WM_UNIT_TYPE" val="l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4"/>
  <p:tag name="KSO_WM_UNIT_INDEX" val="1_4"/>
  <p:tag name="KSO_WM_UNIT_LAYERLEVEL" val="1_1"/>
  <p:tag name="KSO_WM_UNIT_LINE_FORE_SCHEMECOLOR_INDEX" val="5"/>
  <p:tag name="KSO_WM_UNIT_TYPE" val="l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5"/>
  <p:tag name="KSO_WM_UNIT_INDEX" val="1_5"/>
  <p:tag name="KSO_WM_UNIT_LAYERLEVEL" val="1_1"/>
  <p:tag name="KSO_WM_UNIT_TYPE" val="l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6"/>
  <p:tag name="KSO_WM_UNIT_INDEX" val="1_6"/>
  <p:tag name="KSO_WM_UNIT_LAYERLEVEL" val="1_1"/>
  <p:tag name="KSO_WM_UNIT_TYPE" val="l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7"/>
  <p:tag name="KSO_WM_UNIT_INDEX" val="1_7"/>
  <p:tag name="KSO_WM_UNIT_LAYERLEVEL" val="1_1"/>
  <p:tag name="KSO_WM_UNIT_LINE_FORE_SCHEMECOLOR_INDEX" val="5"/>
  <p:tag name="KSO_WM_UNIT_TYPE" val="l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8"/>
  <p:tag name="KSO_WM_UNIT_INDEX" val="1_8"/>
  <p:tag name="KSO_WM_UNIT_LAYERLEVEL" val="1_1"/>
  <p:tag name="KSO_WM_UNIT_LINE_FORE_SCHEMECOLOR_INDEX" val="5"/>
  <p:tag name="KSO_WM_UNIT_TYPE" val="l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9"/>
  <p:tag name="KSO_WM_UNIT_INDEX" val="1_9"/>
  <p:tag name="KSO_WM_UNIT_LAYERLEVEL" val="1_1"/>
  <p:tag name="KSO_WM_UNIT_LINE_FORE_SCHEMECOLOR_INDEX" val="5"/>
  <p:tag name="KSO_WM_UNIT_TYPE" val="l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0"/>
  <p:tag name="KSO_WM_UNIT_INDEX" val="1_10"/>
  <p:tag name="KSO_WM_UNIT_LAYERLEVEL" val="1_1"/>
  <p:tag name="KSO_WM_UNIT_TYPE" val="l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1"/>
  <p:tag name="KSO_WM_UNIT_INDEX" val="1_11"/>
  <p:tag name="KSO_WM_UNIT_LAYERLEVEL" val="1_1"/>
  <p:tag name="KSO_WM_UNIT_LINE_FORE_SCHEMECOLOR_INDEX" val="5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2"/>
  <p:tag name="KSO_WM_UNIT_INDEX" val="1_12"/>
  <p:tag name="KSO_WM_UNIT_LAYERLEVEL" val="1_1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3"/>
  <p:tag name="KSO_WM_UNIT_INDEX" val="1_13"/>
  <p:tag name="KSO_WM_UNIT_LAYERLEVEL" val="1_1"/>
  <p:tag name="KSO_WM_UNIT_TYPE" val="l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4"/>
  <p:tag name="KSO_WM_UNIT_INDEX" val="1_14"/>
  <p:tag name="KSO_WM_UNIT_LAYERLEVEL" val="1_1"/>
  <p:tag name="KSO_WM_UNIT_LINE_FORE_SCHEMECOLOR_INDEX" val="5"/>
  <p:tag name="KSO_WM_UNIT_TYPE" val="l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5"/>
  <p:tag name="KSO_WM_UNIT_INDEX" val="1_15"/>
  <p:tag name="KSO_WM_UNIT_LAYERLEVEL" val="1_1"/>
  <p:tag name="KSO_WM_UNIT_LINE_FORE_SCHEMECOLOR_INDEX" val="5"/>
  <p:tag name="KSO_WM_UNIT_TYPE" val="l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6"/>
  <p:tag name="KSO_WM_UNIT_INDEX" val="1_16"/>
  <p:tag name="KSO_WM_UNIT_LAYERLEVEL" val="1_1"/>
  <p:tag name="KSO_WM_UNIT_LINE_FORE_SCHEMECOLOR_INDEX" val="5"/>
  <p:tag name="KSO_WM_UNIT_TYPE" val="l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7"/>
  <p:tag name="KSO_WM_UNIT_INDEX" val="1_17"/>
  <p:tag name="KSO_WM_UNIT_LAYERLEVEL" val="1_1"/>
  <p:tag name="KSO_WM_UNIT_TYPE" val="l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8"/>
  <p:tag name="KSO_WM_UNIT_INDEX" val="1_18"/>
  <p:tag name="KSO_WM_UNIT_LAYERLEVEL" val="1_1"/>
  <p:tag name="KSO_WM_UNIT_LINE_FORE_SCHEMECOLOR_INDEX" val="5"/>
  <p:tag name="KSO_WM_UNIT_TYPE" val="l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9"/>
  <p:tag name="KSO_WM_UNIT_INDEX" val="1_19"/>
  <p:tag name="KSO_WM_UNIT_LAYERLEVEL" val="1_1"/>
  <p:tag name="KSO_WM_UNIT_TYPE" val="l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0"/>
  <p:tag name="KSO_WM_UNIT_INDEX" val="1_20"/>
  <p:tag name="KSO_WM_UNIT_LAYERLEVEL" val="1_1"/>
  <p:tag name="KSO_WM_UNIT_LINE_FORE_SCHEMECOLOR_INDEX" val="5"/>
  <p:tag name="KSO_WM_UNIT_TYPE" val="l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1"/>
  <p:tag name="KSO_WM_UNIT_INDEX" val="1_21"/>
  <p:tag name="KSO_WM_UNIT_LAYERLEVEL" val="1_1"/>
  <p:tag name="KSO_WM_UNIT_TYPE" val="l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2"/>
  <p:tag name="KSO_WM_UNIT_INDEX" val="1_22"/>
  <p:tag name="KSO_WM_UNIT_LAYERLEVEL" val="1_1"/>
  <p:tag name="KSO_WM_UNIT_TYPE" val="l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3"/>
  <p:tag name="KSO_WM_UNIT_INDEX" val="1_23"/>
  <p:tag name="KSO_WM_UNIT_LAYERLEVEL" val="1_1"/>
  <p:tag name="KSO_WM_UNIT_TYPE" val="l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4"/>
  <p:tag name="KSO_WM_UNIT_INDEX" val="1_24"/>
  <p:tag name="KSO_WM_UNIT_LAYERLEVEL" val="1_1"/>
  <p:tag name="KSO_WM_UNIT_TYPE" val="l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5"/>
  <p:tag name="KSO_WM_UNIT_INDEX" val="1_25"/>
  <p:tag name="KSO_WM_UNIT_LAYERLEVEL" val="1_1"/>
  <p:tag name="KSO_WM_UNIT_TYPE" val="l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6_1"/>
  <p:tag name="KSO_WM_UNIT_INDEX" val="1_6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5_1"/>
  <p:tag name="KSO_WM_UNIT_INDEX" val="1_5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98.xml><?xml version="1.0" encoding="utf-8"?>
<p:tagLst xmlns:p="http://schemas.openxmlformats.org/presentationml/2006/main">
  <p:tag name="KSO_WM_BEAUTIFY_FLAG" val="#wm#"/>
  <p:tag name="KSO_WM_SLIDE_CONTENT_AREA" val="{&quot;left&quot;:&quot;415.85&quot;,&quot;top&quot;:&quot;48.35&quot;,&quot;width&quot;:&quot;529.95&quot;,&quot;height&quot;:&quot;431.55&quot;}"/>
  <p:tag name="KSO_WM_SLIDE_ID" val="custom2023029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1"/>
  <p:tag name="KSO_WM_UNIT_INDEX" val="1_1_1"/>
  <p:tag name="KSO_WM_UNIT_LAYERLEVEL" val="1_1_1"/>
  <p:tag name="KSO_WM_UNIT_LINE_FORE_SCHEMECOLOR_INDEX" val="5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2"/>
  <p:tag name="KSO_WM_UNIT_INDEX" val="1_1_2"/>
  <p:tag name="KSO_WM_UNIT_LAYERLEVEL" val="1_1_1"/>
  <p:tag name="KSO_WM_UNIT_LINE_FORE_SCHEMECOLOR_INDEX" val="5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1"/>
  <p:tag name="KSO_WM_UNIT_INDEX" val="1_2_1"/>
  <p:tag name="KSO_WM_UNIT_LAYERLEVEL" val="1_1_1"/>
  <p:tag name="KSO_WM_UNIT_LINE_FORE_SCHEMECOLOR_INDEX" val="5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2"/>
  <p:tag name="KSO_WM_UNIT_INDEX" val="1_2_2"/>
  <p:tag name="KSO_WM_UNIT_LAYERLEVEL" val="1_1_1"/>
  <p:tag name="KSO_WM_UNIT_LINE_FORE_SCHEMECOLOR_INDEX" val="5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1"/>
  <p:tag name="KSO_WM_UNIT_INDEX" val="1_3_1"/>
  <p:tag name="KSO_WM_UNIT_LAYERLEVEL" val="1_1_1"/>
  <p:tag name="KSO_WM_UNIT_LINE_FORE_SCHEMECOLOR_INDEX" val="5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2"/>
  <p:tag name="KSO_WM_UNIT_INDEX" val="1_3_2"/>
  <p:tag name="KSO_WM_UNIT_LAYERLEVEL" val="1_1_1"/>
  <p:tag name="KSO_WM_UNIT_LINE_FORE_SCHEMECOLOR_INDEX" val="5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1"/>
  <p:tag name="KSO_WM_UNIT_INDEX" val="1_4_1"/>
  <p:tag name="KSO_WM_UNIT_LAYERLEVEL" val="1_1_1"/>
  <p:tag name="KSO_WM_UNIT_LINE_FORE_SCHEMECOLOR_INDEX" val="5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2"/>
  <p:tag name="KSO_WM_UNIT_INDEX" val="1_4_2"/>
  <p:tag name="KSO_WM_UNIT_LAYERLEVEL" val="1_1_1"/>
  <p:tag name="KSO_WM_UNIT_LINE_FORE_SCHEMECOLOR_INDEX" val="5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5_1"/>
  <p:tag name="KSO_WM_UNIT_INDEX" val="1_5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1"/>
  <p:tag name="KSO_WM_UNIT_INDEX" val="1_5_1"/>
  <p:tag name="KSO_WM_UNIT_LAYERLEVEL" val="1_1_1"/>
  <p:tag name="KSO_WM_UNIT_LINE_FORE_SCHEMECOLOR_INDEX" val="5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2"/>
  <p:tag name="KSO_WM_UNIT_INDEX" val="1_5_2"/>
  <p:tag name="KSO_WM_UNIT_LAYERLEVEL" val="1_1_1"/>
  <p:tag name="KSO_WM_UNIT_LINE_FORE_SCHEMECOLOR_INDEX" val="5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6_1"/>
  <p:tag name="KSO_WM_UNIT_INDEX" val="1_6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1"/>
  <p:tag name="KSO_WM_UNIT_INDEX" val="1_6_1"/>
  <p:tag name="KSO_WM_UNIT_LAYERLEVEL" val="1_1_1"/>
  <p:tag name="KSO_WM_UNIT_LINE_FORE_SCHEMECOLOR_INDEX" val="5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2"/>
  <p:tag name="KSO_WM_UNIT_INDEX" val="1_6_2"/>
  <p:tag name="KSO_WM_UNIT_LAYERLEVEL" val="1_1_1"/>
  <p:tag name="KSO_WM_UNIT_LINE_FORE_SCHEMECOLOR_INDEX" val="5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6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39.xml><?xml version="1.0" encoding="utf-8"?>
<p:tagLst xmlns:p="http://schemas.openxmlformats.org/presentationml/2006/main">
  <p:tag name="KSO_WM_BEAUTIFY_FLAG" val="#wm#"/>
  <p:tag name="KSO_WM_SLIDE_CONTENT_AREA" val="{&quot;left&quot;:&quot;415.85&quot;,&quot;top&quot;:&quot;48.35&quot;,&quot;width&quot;:&quot;529.95&quot;,&quot;height&quot;:&quot;431.55&quot;}"/>
  <p:tag name="KSO_WM_SLIDE_ID" val="custom2023029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7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6">
      <a:dk1>
        <a:sysClr val="windowText" lastClr="000000"/>
      </a:dk1>
      <a:lt1>
        <a:sysClr val="window" lastClr="FFFFFF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 panose="02010609000101010101" charset="-122"/>
        <a:ea typeface="汉仪粗圆简" panose="02010609000101010101" charset="-122"/>
        <a:cs typeface="Arial"/>
      </a:majorFont>
      <a:minorFont>
        <a:latin typeface="汉仪粗圆简" panose="02010609000101010101" charset="-122"/>
        <a:ea typeface="汉仪粗圆简" panose="02010609000101010101" charset="-122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17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5">
      <vt:lpstr>Arial</vt:lpstr>
      <vt:lpstr>Calibri</vt:lpstr>
      <vt:lpstr>汉仪粗圆简</vt:lpstr>
      <vt:lpstr>Wingdings</vt:lpstr>
      <vt:lpstr>江城圆体 700W</vt:lpstr>
      <vt:lpstr>Calibri Light</vt:lpstr>
      <vt:lpstr>微软雅黑</vt:lpstr>
      <vt:lpstr>Office Theme</vt:lpstr>
      <vt:lpstr>技术状态管理</vt:lpstr>
      <vt:lpstr>目录</vt:lpstr>
      <vt:lpstr>单击添加章节标题</vt:lpstr>
      <vt:lpstr>技术状态管理概述</vt:lpstr>
      <vt:lpstr>技术状态管理定义</vt:lpstr>
      <vt:lpstr>技术状态管理目的和意义</vt:lpstr>
      <vt:lpstr>技术状态管理原则</vt:lpstr>
      <vt:lpstr>技术状态标识</vt:lpstr>
      <vt:lpstr>技术状态标识定义</vt:lpstr>
      <vt:lpstr>技术状态标识内容</vt:lpstr>
      <vt:lpstr>技术状态标识方法</vt:lpstr>
      <vt:lpstr>技术状态标识流程</vt:lpstr>
      <vt:lpstr>技术状态控制</vt:lpstr>
      <vt:lpstr>技术状态控制定义</vt:lpstr>
      <vt:lpstr>技术状态控制范围和要求</vt:lpstr>
      <vt:lpstr>技术状态控制方法和流程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2024-08-29T02:23:46.953</cp:lastPrinted>
  <dcterms:created xsi:type="dcterms:W3CDTF">2024-08-28T18:23:46Z</dcterms:created>
  <dcterms:modified xsi:type="dcterms:W3CDTF">2024-08-28T18:23:49Z</dcterms:modified>
</cp:coreProperties>
</file>