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B7934-3F0E-4F7D-A269-0133A9705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D183E-DF2D-49EC-9FC8-BAF7BD592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20DF6-E1E4-4806-9B9F-010AB2444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B15A1-4A0F-42CF-9674-A1D135274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8558A5-6BBB-4AD3-A138-E4C770548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E83163-A663-4AC5-92B8-1C13AF833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92EA13-3419-4F14-B7C2-D78E191FC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71E5C-C8BF-4D49-B70E-C9172E729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0337C-0380-41E1-89E3-AC61C2032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84DE9-1C85-4DA5-A87A-240F23109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46736-4594-43C0-8F88-B204E37F0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04131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仓储物流部门岗位与职级关系的梳理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岗位分类与职责划分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职级体系建立与完善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岗位与职级对应关系梳理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实施方案与保障措施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负责物资的入库、存储、出库等全流程管理。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确保库存物资的安全、准确、及时供应。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优化仓储空间布局，提高仓储作业效率。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协调内外部物流资源，保障物流通道畅通。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组织架构与人员配置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仓储物流部门下设仓库管理、物流配送、信息管理等子部门。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根据业务规模和作业需求，合理配置仓库管理员、叉车司机、配送员等岗位人员。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设立部门主管、仓库经理等管理岗位，负责部门日常管理和业务协调。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负责物资的入库验收、存储保管、出库发货等作业。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叉车司机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负责使用叉车进行物资装卸、搬运、堆码等作业。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负责根据配送计划，将物资准确、及时地配送至指定地点。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部门主管/仓库经理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负责部门或仓库的全面管理工作，包括人员招聘培训、业务计划制定执行、现场安全管理等。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岗位设置及职级体系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岗位分类与职责划分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仓储经理/主管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负责制定仓储物流战略规划，监督仓储物流运作，确保物流体系高效、有序运转。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仓库管理员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负责仓库日常物资的验收、入库、码放、保管、盘点、对账等工作。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物流规划师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负责物流网络规划、物流方案设计、物流成本控制等工作，提高物流运作效率。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管理类岗位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物流工程师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负责物流系统规划、设计、实施和维护，解决物流运作中的技术问题。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仓储技术专员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负责仓储管理系统的维护、升级和数据分析，提高仓储管理效率。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自动化设备维护员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负责仓储自动化设备的日常维护和故障排除，确保设备正常运行。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专业技术类岗位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负责驾驶叉车进行物资装卸、搬运和堆码作业，确保作业安全、高效。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叉车司机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拣货员/打包员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负责根据订单进行拣货、打包、发货等操作，确保订单准确无误。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负责物资的装卸、搬运和堆码作业，确保作业有序、高效。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操作执行类岗位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行政文员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负责仓储物流部门的日常行政事务处理、文件管理和资料整理等工作。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人力资源专员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负责仓储物流部门的人力资源管理工作，包括招聘、培训、绩效管理等。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财务会计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负责仓储物流部门的财务管理和会计核算工作，确保财务数据准确无误。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辅助支持类岗位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职级体系建立与完善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339" r="353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364" r="363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依据岗位性质、工作内容、技能要求及责任大小等因素进行职级划分，确保职级与岗位相匹配。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职级划分原则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采用定性与定量相结合的方法，通过岗位分析、评估及市场调研等手段，确定各岗位的职级归属。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职级划分方法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职级划分原则与方法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职级晋升通道设置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晋升通道设计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根据企业战略发展和员工职业成长需要，设计管理通道、专业通道等多元化晋升通道。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晋升条件与周期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明确各职级晋升的条件要求，如绩效表现、能力素质、工作经验等，并设定合理的晋升周期。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https://d.book118.com/375204131010011104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2024-09-13T16:39:11.620</cp:lastPrinted>
  <dcterms:created xsi:type="dcterms:W3CDTF">2024-09-13T08:39:11Z</dcterms:created>
  <dcterms:modified xsi:type="dcterms:W3CDTF">2024-09-13T08:39:13Z</dcterms:modified>
</cp:coreProperties>
</file>