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E99F06-8FB2-4986-8AA7-013116B36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4CBBB-74FA-4B7C-8B09-B2EEDB02B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EE2172-829B-4619-853A-21286EFFF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AB7A7D-1805-4C46-8592-3C475956CE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B14F94-5C44-48D4-AA5F-BB2336F5F7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2A372C-0FBF-41A4-A0AD-4DB8ABAD89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9807AD-1CFC-4783-AC2B-5F4C1C1AB0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B992C5-F891-4635-82C7-E4EC39F495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E15919-148D-450D-A974-5AAF56366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7B248E-F8DE-4484-BCE5-98B0C0727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78E63-2A2A-4FE4-AB06-16E68696E1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20434020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通过WI评估免疫细胞的功能状态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免疫细胞与功能状态概述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WI实验方法与步骤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免疫细胞功能状态评估指标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WI在免疫细胞功能状态评估中应用案例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结果解读与临床意义探讨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免疫细胞与功能状态概述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固有免疫细胞</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包括巨噬细胞、树突状细胞、自然杀伤细胞等，它们通过非特异性方式识别和清除病原体。</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适应性免疫细胞</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包括T淋巴细胞和B淋巴细胞，它们通过特异性抗原识别来清除病原体并产生免疫记忆。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调节性免疫细胞</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如调节性T细胞，它们负责调节免疫反应的强度和持续时间，避免过度炎症或自身免疫病。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免疫细胞种类及作用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监测疾病进程</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评估免疫细胞功能状态有助于了解疾病的进程、严重程度和预后情况。</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指导治疗策略</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根据免疫细胞的功能状态，可以制定更精确的治疗策略，提高治疗效果并减少副作用。</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预测免疫相关不良反应</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评估免疫细胞功能状态有助于预测患者是否可能出现免疫相关的不良反应，从而采取相应的预防措施。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功能状态评估意义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WI技术是一种基于细胞代谢的免疫细胞功能评估方法，通过测量免疫细胞在特定条件下的代谢活性来反映其功能状态。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WI技术广泛应用于基础研究和临床研究，包括肿瘤免疫治疗、自身免疫病、感染性疾病等领域。它可以用于评估不同种类的免疫细胞的功能状态，为疾病诊断和治疗提供重要依据。同时，WI技术还可以用于药物筛选和开发，评估药物对免疫细胞功能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WI技术原理及应用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WI实验方法与步骤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仪器设备的准备和检查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确保显微镜、离心机、流式细胞仪等实验设备处于良好状态。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了解实验目的和背景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明确实验目标，熟悉相关的免疫细胞知识和实验技术。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准备实验材料和试剂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根据实验需要，准备相应的细胞培养基、抗体、荧光染料等。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实验前准备工作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根据实验需求，采集合适的样本，如血液、组织等，并进行适当的处理，如分离单个核细胞。</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样本的采集和处理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625" r="13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免疫细胞的标记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9824" b="198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荧光染料的标记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使用特定的抗体对免疫细胞进行标记，以便在后续的实验中进行识别和检测。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根据需要，使用荧光染料对细胞进行染色，以便在显微镜下观察或进行流式细胞仪检测。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样本处理与标记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显微镜观察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使用显微镜观察标记后的细胞，记录细胞的形态、数量等基本信息。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流式细胞仪检测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将标记后的细胞通过流式细胞仪进行检测，获取细胞的荧光强度、细胞周期等数据。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数据分析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对采集到的数据进行初步分析，如计算细胞的比例、荧光强度等，为后续的实验结果解释提供依据。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数据采集与初步分析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免疫细胞功能状态评估指标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通过直接计数或流式细胞仪等方法，测定免疫细胞的数量变化。</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细胞计数</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利用放射性同位素标记或荧光染料等方法，计算免疫细胞的增殖速度。</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增殖指数</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通过流式细胞仪检测细胞周期各时相的细胞比例，反映免疫细胞的增殖活性。</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细胞周期分析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增殖能力评估指标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吞噬功能</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测定免疫细胞对颗粒性物质的吞噬能力，反映其非特异性免疫功能。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杀伤活性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通过细胞毒作用实验等方法，测定免疫细胞对靶细胞的杀伤能力。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氧化应激水平</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检测免疫细胞内活性氧的产生和清除能力，反映其抗氧化应激状态。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活性水平评估指标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https://d.book118.com/375204340203011101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2024-09-10T00:37:10.251</cp:lastPrinted>
  <dcterms:created xsi:type="dcterms:W3CDTF">2024-09-09T16:37:10Z</dcterms:created>
  <dcterms:modified xsi:type="dcterms:W3CDTF">2024-09-09T16:37:12Z</dcterms:modified>
</cp:coreProperties>
</file>