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2CD91-C7C6-4268-A2EA-4832F5097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61D1B-9D4E-401F-A853-EFD0AE477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B3D54-C326-4ACF-BC51-F12C896BF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44DE5-7D7C-4B63-919A-95BB99BBD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C0B12C-7837-4AD0-B313-6D0A8667D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CE5BD2-2C77-421C-AE90-E2ED105F4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AC7ADB-6407-40E0-9CEE-D7F9E855D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4F8BD-153F-4438-8D95-8AD8BFD77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01911-C752-49E2-8255-06E5B747D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3868D-EB40-4E2C-97A2-F29557F88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BB257-3216-479E-981D-7580E95CD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102242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华为通信设备最全图标库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图标库分类与内容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图标库设计规范与原则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图标库应用实践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图标库更新与维护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图标库概述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图标库是一种集合了各种图形符号的资源库，用于提供直观、简洁的视觉元素，方便用户快速理解和操作。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在通信设备中，图标库起到了重要的指示和引导作用。它能够简化复杂的操作流程，提高用户的使用体验。同时，图标库还具备跨语言和文化的沟通能力，使得不同背景的用户都能轻松上手。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25" r="14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图标库定义与作用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可定制性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华为通信设备图标库特点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华为通信设备图标库包含了丰富的图标种类，涵盖了各种通信设备和功能，满足不同用户的需求。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图标库遵循统一的设计规范和标准，确保在不同设备和场景下都能保持一致的视觉效果和用户体验。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图标设计简洁明了，能够直观地表达其所代表的功能或状态，减少用户的认知负担。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华为通信设备图标库支持一定程度的定制，用户可以根据实际需求对图标进行调整和优化。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680" b="156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583" b="245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995" b="169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图标库使用场景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通信设备管理界面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在通信设备的管理界面中，使用图标库可以直观地展示设备的状态和功能，方便用户进行快速操作和管理。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网络拓扑图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在网络拓扑图中，利用图标库可以清晰地表示各种网络设备和连接关系，提高网络的可视化管理水平。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用户手册和在线帮助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在用户手册和在线帮助中，使用图标库可以帮助用户更好地理解设备的功能和操作步骤，提高用户的使用效率。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图标库分类与内容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OTN设备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SDH设备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PTN设备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WDM设备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传输设备图标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125" r="1412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31" r="19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包括OTN终端设备和OTN交叉连接设备，用于光传输网络。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同步数字体系设备，用于数字传输网络。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分组传送网设备，用于数据业务的传输。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波分复用设备，用于提高光纤传输容量。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598" r="2359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196" r="1219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9904" r="2990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交换设备图标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用于不同网络之间的数据交换。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用于局域网内的数据交换。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用于异步传输模式网络的数据交换。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多协议标签交换设备，用于提高网络传输效率。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路由器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以太网交换机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ATM交换机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MPLS交换机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基站收发信台，用于无线信号的收发。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BTS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基站控制器，用于控制和管理基站。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BSC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移动交换中心，用于移动通信网络的交换和控制。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MSC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服务GPRS支持节点，用于GPRS网络的数据交换和控制。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SGSN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移动设备图标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提供数据存储和应用程序运行环境的设备。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存储设备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终端设备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用于数据存储和备份的设备，如磁盘阵列、磁带库等。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包括路由器、交换机、防火墙等，用于构建和管理数据通信网络。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包括计算机、打印机、扫描仪等，用于数据的输入、输出和处理。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数据通信设备图标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31" r="257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包括交流配电柜、直流配电柜、UPS等，用于提供通信设备的电源保障。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用于调节机房温度和湿度的设备。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空调设备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包括摄像头、门禁系统等，用于机房安全监控和管理。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监控设备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用于通信设备测试和维护的仪表和工具。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测试仪表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其他设备图标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图标库设计规范与原则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可辨识度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图标应具有较高的可辨识度，即使在较小的尺寸下也能清晰呈现其含义。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图标设计应简洁而不复杂，能够直观传达其代表的功能或概念。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保持图标风格、色彩和细节的一致性，确保用户在界面中能够轻松识别和区分各个图标。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使用符号化的图形元素来表达功能和操作，降低用户理解和记忆负担。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0417" b="20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图标设计应直观反映其代表的功能，使用户能够快速理解和操作。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图标应适应不同的界面风格和背景，保持视觉上的和谐统一。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https://d.book118.com/375210224211011101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2024-09-10T01:36:45.114</cp:lastPrinted>
  <dcterms:created xsi:type="dcterms:W3CDTF">2024-09-09T17:36:45Z</dcterms:created>
  <dcterms:modified xsi:type="dcterms:W3CDTF">2024-09-09T17:36:47Z</dcterms:modified>
</cp:coreProperties>
</file>