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021E86-B93F-4FA4-8ED9-1722E0CCC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092435-8723-4164-A9E5-25CDCD85C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98039F-2AD3-4865-A4D5-06CCE56E49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28D65D-0393-4FC1-8BCE-F026A3AD87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B18C4F-02B6-443B-827D-A676991435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909E61-B0E5-44D7-945A-15340261AC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1A299F-2083-4A50-8EDB-2F277C8B00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51CA2C-570A-44E4-84D2-3C766C408C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A98C8D-D007-4555-B246-DAC6EFDEAB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C7C36F-5838-4C15-AD47-5C9DB47D6A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AE5095-2497-4A4A-BE24-688D3C151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21121014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构建与客户需求的企业创业生态和全产业链协同</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企业创业生态的构建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客户需求分析与挖掘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全产业链协同机制设计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案例分析：成功企业的实践经验分享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未来展望与趋势预测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344" r="233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全球化与数字化趋势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随着全球化和数字化的发展，企业面临的市场环境和客户需求日益复杂多变，构建与客户需求相适应的企业创业生态和全产业链协同成为提升企业竞争力的重要途径。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产业变革与创新驱动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产业变革加速，创新成为企业持续发展的核心动力。通过构建创业生态和全产业链协同，企业能够更好地整合资源，推动产业创新升级。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客户需求多样化与个性化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客户需求日益多样化和个性化，要求企业能够快速响应并满足不断变化的市场需求。构建与客户需求相适应的企业创业生态和全产业链协同有助于企业更好地理解和满足客户需求。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提升客户满意度与忠诚度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通过满足客户需求，提升客户满意度和忠诚度，进而扩大市场份额，提高品牌影响力。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驱动产品创新与服务升级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客户需求是产品创新和服务升级的重要驱动力，关注客户需求有助于企业不断推陈出新，提升产品和服务质量。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市场导向与客户中心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客户需求是企业发展的出发点和落脚点，关注客户需求有助于企业把握市场趋势，制定科学合理的发展战略。</a:t>
            </a:r>
          </a:p>
        </p:txBody>
      </p:sp>
      <p:pic>
        <p:nvPicPr>
          <p:cNvPr id="10" name="Picture 10"/>
          <p:cNvPicPr>
            <a:picLocks noChangeAspect="1"/>
          </p:cNvPicPr>
          <p:nvPr/>
        </p:nvPicPr>
        <p:blipFill>
          <a:blip r:embed="rId2"/>
          <a:srcRect l="1538" r="153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企业创业生态包括内部创新环境、外部合作网络以及支持创新创业的政策和制度等方面。构建良好的创业生态有助于激发企业内部创新活力，吸引外部优质资源，推动企业持续创新发展。</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全产业链协同涉及产业链上下游企业之间的紧密合作与协同创新。通过全产业链协同，企业能够优化资源配置，降低成本，提高效率，形成竞争优势。</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创业生态与全产业链协同相互促进、相互影响。良好的创业生态有助于吸引和培育优秀的创新人才和团队，推动产业链上下游企业之间的紧密合作与协同创新；而全产业链协同则能够为企业提供更广阔的市场空间和更多的发展机遇，促进企业创业生态的持续优化和升级。</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创业生态的构建</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全产业链协同的实现</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创业生态与全产业链协同的互动关系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企业创业生态与全产业链协同的关系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企业创业生态的构建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通过多渠道选拔优秀人才，组建具有互补技能和经验的创业团队，提高团队整体实力。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人才选拔与团队建设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制定合理的薪酬、股权等激励机制，激发团队成员的积极性和创造力，实现个人与企业的共同发展。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激励机制设计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为团队成员提供系统的培训和发展机会，提升其专业技能和综合素质，增强团队整体竞争力。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培训与成长支持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创业团队组建与激励机制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积极倡导创新思维和开放心态，鼓励团队成员勇于尝试、敢于失败，形成积极的创新氛围。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创新理念倡导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375" r="11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创新活动组织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跨界合作与交流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48" r="1464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定期举办创新竞赛、创意分享等活动，激发团队成员的创新灵感和动力，促进创新成果的涌现。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鼓励团队成员与不同领域、不同背景的人士进行合作交流，拓展视野、获取新知识，激发创新火花。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创新文化与氛围营造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875" r="12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合作伙伴关系建立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积极寻求与产业链上下游企业、科研机构等建立紧密的合作关系，实现资源共享和优势互补，共同推动产业发展。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资源整合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充分利用企业内部和外部资源，包括技术、资金、市场、人才等，为创业团队提供全方位的支持和保障。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共享平台搭建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构建企业内部资源共享平台，实现技术、设备、信息等资源的共享和优化配置，提高资源利用效率。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资源整合与共享平台搭建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客户需求分析与挖掘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通过设计问卷，收集客户对产品或服务的意见和建议，了解客户需求和期望。</a:t>
            </a:r>
          </a:p>
        </p:txBody>
      </p:sp>
      <p:pic>
        <p:nvPicPr>
          <p:cNvPr id="5" name="Picture 5"/>
          <p:cNvPicPr>
            <a:picLocks noChangeAspect="1"/>
          </p:cNvPicPr>
          <p:nvPr/>
        </p:nvPicPr>
        <p:blipFill>
          <a:blip r:embed="rId2"/>
          <a:srcRect l="14673" r="1467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379" r="13379"/>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问卷调查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与客户进行面对面交流，深入了解他们的需求、痛点和期望。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深度访谈</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通过观察客户的行为、态度和情感反应，了解他们的真实需求和感受。</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观察法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客户需求调研方法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对数据进行清洗、去重、转换等处理，提高数据质量。</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数据清洗和预处理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利用图表、图像等方式呈现数据，帮助客户更直观地了解数据背后的信息。</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数据可视化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应用聚类、分类、关联规则等数据挖掘算法，发现数据中的潜在规律和趋势，为客户需求分析和预测提供支持。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数据挖掘算法</a:t>
            </a:r>
          </a:p>
        </p:txBody>
      </p:sp>
      <p:pic>
        <p:nvPicPr>
          <p:cNvPr id="9" name="Picture 9"/>
          <p:cNvPicPr>
            <a:picLocks noChangeAspect="1"/>
          </p:cNvPicPr>
          <p:nvPr/>
        </p:nvPicPr>
        <p:blipFill>
          <a:blip r:embed="rId2"/>
          <a:srcRect l="13306" r="13306"/>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数据分析与挖掘技术应用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https://d.book118.com/375211210143011044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2024-09-06T22:06:15.077</cp:lastPrinted>
  <dcterms:created xsi:type="dcterms:W3CDTF">2024-09-06T14:06:15Z</dcterms:created>
  <dcterms:modified xsi:type="dcterms:W3CDTF">2024-09-06T14:06:16Z</dcterms:modified>
</cp:coreProperties>
</file>