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29FD3C4-F84A-4A72-8A1E-8456E57A9D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A74AE2-0B37-4D0A-A459-0D812817F2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362A687-C7A6-4364-8803-DAA40101BC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EA5626C-00D4-4E82-B068-EA5AC9F021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D792523-798B-4805-A407-0E61681F57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E3C6887-E7F9-41EC-9138-A7A383BB1F1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99D1068-8F85-400B-B2E1-484ACA4770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742B8D-4D21-4164-AB70-1F0F054586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034112A-2366-4224-9F9F-D2635FCCD1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A61B5D-8B23-404A-B38A-02FD95995F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F56075-072B-47A7-B0D8-36F4FA45B6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75211332111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《劳动人力资本》ppt课件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人力资本理论概述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劳动人力资本的特性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劳动人力资本与经济发展的关系</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提高劳动人力资本的途径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劳动人力资本的未来发展</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人力资本理论概述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人力资本是指凝结在人体内的，能够物化为商品或服务，增加商品或服务的效用，并以此分享收益的价值。</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人力资本是经济学的范畴，它强调的是通过投资于人力资源而获得的一种资本，这种资本体现在人的身上，表现为人的知识、技能、健康等方面的提高。</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人力资本的定义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5690" r="25690"/>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人力资本依附于人的身体，离开人的身体，人力资本无法存在。</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依附性</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人力资本具有主观能动性，其价值实现取决于人的主观意识和行为选择。</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主观能动性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人力资本的形成需要大量的投资，但投资的结果受到多种因素的影响，因此投资人力资本存在一定的风险。</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投资风险</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人力资本具有收益性，其价值可以通过市场交易或产权交易实现。</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收益性</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人力资本的特征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教育投资</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教育是形成人力资本的重要途径，通过教育可以提高人的知识、技能和健康水平，进而提高人力资本的价值。</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健康投资</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健康的身体是人力资本的重要组成部分，因此健康投资也是形成人力资本的重要途径。通过健康投资，可以提高人的身体素质和劳动生产率，进而提高人力资本的价值。</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劳动力流动</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劳动力流动是形成人力资本的重要途径之一。通过劳动力流动，可以使人力资源得到更加合理的配置，提高人力资本的利用效率和价值。</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培训与开发</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除了教育之外，培训与开发也是形成人力资本的重要途径。通过培训与开发，可以提高人的专业技能和素质，使人力资本更好地适应市场需求。</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人力资本的形成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劳动人力资本的特性</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劳动人力资本是经济发展的重要驱动力，也是企业核心竞争力的源泉。</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劳动人力资本的形成需要长期的投资和积累，具有不可替代性。</a:t>
            </a:r>
          </a:p>
        </p:txBody>
      </p:sp>
      <p:pic>
        <p:nvPicPr>
          <p:cNvPr id="7" name="Picture 7"/>
          <p:cNvPicPr>
            <a:picLocks noChangeAspect="1"/>
          </p:cNvPicPr>
          <p:nvPr/>
        </p:nvPicPr>
        <p:blipFill>
          <a:blip r:embed="rId2"/>
          <a:srcRect l="4522" r="452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676" r="9676"/>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642" r="164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劳动人力资本是指劳动者所拥有的知识、技能、经验和健康等方面的资本总和。</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劳动人力资本的定义</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4458" r="14458"/>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6750" r="16750"/>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劳动人力资本的价值体现在劳动者所创造的经济价值和社会价值上。</a:t>
            </a:r>
          </a:p>
        </p:txBody>
      </p:sp>
      <p:pic>
        <p:nvPicPr>
          <p:cNvPr id="5" name="Picture 5"/>
          <p:cNvPicPr>
            <a:picLocks noChangeAspect="1"/>
          </p:cNvPicPr>
          <p:nvPr/>
        </p:nvPicPr>
        <p:blipFill>
          <a:blip r:embed="rId4"/>
          <a:srcRect l="13250" r="13250"/>
          <a:stretch>
            <a:fillRect/>
          </a:stretch>
        </p:blipFill>
        <p:spPr>
          <a:xfrm>
            <a:off x="8413042"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高质量的劳动人力资本可以为企业创造更高的利润和竞争优势。</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劳动人力资本的价值在不同行业、不同地区和不同企业中存在差异。</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劳动人力资本的价值</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4966" r="14966"/>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劳动人力资本的投资包括教育、培训、健康等方面的投入。</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政府和企业应加大对劳动人力资本的投资力度，提高劳动者素质和技能水平。</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劳动人力资本的投资回报主要体现在劳动者的工作表现和企业的绩效上。</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劳动人力资本的投资</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劳动人力资本与经济发展的关系</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https://d.book118.com/375211332111011102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2024-09-11T04:32:12.421</cp:lastPrinted>
  <dcterms:created xsi:type="dcterms:W3CDTF">2024-09-10T20:32:12Z</dcterms:created>
  <dcterms:modified xsi:type="dcterms:W3CDTF">2024-09-10T20:32:14Z</dcterms:modified>
</cp:coreProperties>
</file>