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EBF0F-9C8D-4732-AF32-EE3F947F5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7E50E-65FD-426D-8802-A14012AF9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47415-CF5C-4A26-8B02-A44A0D7D9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4A0F1-B6B4-4022-AB1A-C24D72C49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F6CD62-0945-4890-8A73-0950DC760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BE00F-4F7C-400A-B86C-76CCF93F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2B28A1-0309-48A9-B9AD-E84728B8A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F1198-C3E3-419F-B260-B7853DD79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94E03-AEF5-403F-96C8-8CA8BE708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50F5C-E22D-4B60-8DCE-BDFF6D998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C82DF-A03C-44E1-ADC2-C0A49FDCC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123132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《心律失常分类》ppt课件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室性心律失常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房性心律失常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窦性心律失常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传导阻滞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2275" r="32275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心律失常是指心脏的电信号发生异常，导致心脏的跳动频率或节律不正常。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律失常是心脏疾病的一种，主要是由于心脏的电信号传导系统出现异常，导致心脏的跳动频率或节律不正常。这可能是由于心脏内部的电信号传导系统出现障碍，或者是由于其他疾病、药物等因素影响心脏的电信号传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心律失常的定义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心律失常的分类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心律失常可以根据不同的分类标准进行分类，如根据发生部位可分为窦性心律失常、房性心律失常、室性心律失常等。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心律失常的发生部位，可以分为窦性心律失常、房性心律失常、室性心律失常等。窦性心律失常是指心脏的电信号传导起始部位出现异常；房性心律失常是指心脏心房部位的电信号传导出现异常；室性心律失常是指心脏心室部位的电信号传导出现异常。此外，根据心律失常的性质，还可以分为快速型心律失常和缓慢型心律失常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总结词：心律失常的症状和体征因个体差异而异，常见的症状包括心悸、胸闷、气短等，体征包括心跳不规则、脉搏不齐等。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心律失常的症状和体征因个体差异而异，但常见的症状包括心悸、胸闷、气短等。心悸是指患者感到心脏跳动不适或心慌的感觉；胸闷是指患者感到胸部闷胀或呼吸困难；气短是指患者感到呼吸急促或气不够用。此外，体征包括心跳不规则、脉搏不齐等。心跳不规则是指心脏跳动的节奏不规律；脉搏不齐是指脉搏跳动的不规则。这些症状和体征可能会影响患者的日常生活和工作，严重时甚至可能导致猝死。因此，及时发现和治疗心律失常非常重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心律失常的症状和体征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室性心律失常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室性早搏是一种常见的心律失常，通常表现为心脏突然提前跳动，引起心悸、胸闷等症状。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室性早搏通常是由于心脏电信号异常引起的，可能与心脏疾病、药物副作用、生活方式等多种因素有关。根据心电图检查结果，室性早搏可分为单形性和多形性两大类。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10" r="269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室性早搏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室性心动过速是一种严重的心律失常，表现为心跳过快且不规则，可能导致心绞痛、低血压、晕厥等症状。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室性心动过速通常由心脏电信号异常引起，可能与心脏疾病、药物副作用、电解质紊乱等多种因素有关。根据心电图检查结果，室性心动过速可分为特发性、继发性、多形性和单形性等多种类型。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室性心动过速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室颤是一种致命性的心律失常，表现为心脏不规则地快速颤动，导致心脏无法有效泵血，引起意识丧失和猝死。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颤通常由严重的心脏疾病、电解质紊乱、药物副作用等多种因素引起。治疗室颤的关键是快速除颤，通过电击使心脏恢复正常的电信号传导。预防室颤的措施包括控制基础疾病、调整生活方式和合理使用抗心律失常药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房性心律失常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https://d.book118.com/375212313213011101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2024-09-10T02:19:19.782</cp:lastPrinted>
  <dcterms:created xsi:type="dcterms:W3CDTF">2024-09-09T18:19:19Z</dcterms:created>
  <dcterms:modified xsi:type="dcterms:W3CDTF">2024-09-09T18:19:21Z</dcterms:modified>
</cp:coreProperties>
</file>