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1E7BD-67A5-480D-A843-144858805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1D7AC-F7DC-455F-893C-82898551E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20445-B4C6-4BB4-A4FE-8940654A0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E8268-3372-43D5-B30D-2A32F8EB5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D7C92C-D077-406A-B00D-BC54BDD3A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80C4A-09C9-41D6-845E-C8450B0FE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55CDF-3C54-4E72-A7EA-D3AE0178F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6D045-D350-401C-9859-04A966025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2E275-7DAB-478E-A45C-759B8DF6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72CB0-EC11-4B1A-8E04-7C0CA3DE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2EF1B-5B25-460C-9767-D2391856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14331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食品饮料业月报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食品饮料市场动态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食品饮料消费趋势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食品饮料业热点问题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食品饮料业发展展望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食品饮料业投资建议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食品饮料业是全球最大的消费品行业之一，市场价值巨大。根据统计数据，XXXX年全球食品饮料市场规模达到了XX万亿美元，占全球GDP的XX%。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随着全球经济的发展和人口的增长，食品饮料业的市场规模不断扩大。据预测，未来几年食品饮料业的市场规模将以每年X%的速度增长，到XXXX年将达到XX万亿美元。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食品饮料业市场细分非常丰富，包括饮料、乳制品、肉类、水果、蔬菜等多个子行业。每个子行业都有不同的市场特点和发展趋势。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食品饮料业的竞争非常激烈，市场上有大量的品牌和产品。主要的竞争者包括跨国公司和本地企业，他们通过价格、品牌、渠道和营销等手段争夺市场份额。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集中程度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食品饮料业的集中度较高，少数大型企业占据了大部分市场份额。这些大型企业通过规模经济和品牌优势降低成本，提高市场份额。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随着消费者对健康饮食的关注度不断提高，健康食品成为食品饮料业的重要趋势。消费者更加倾向于选择低糖、低脂、有机、天然等健康食品。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定制化食品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随着消费者需求的多样化，定制化食品逐渐成为趋势。企业可以根据消费者的口味、需求和偏好，提供个性化的食品和服务。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随着科技的进步，食品饮料业的数字化转型成为趋势。企业通过数字化技术提高生产效率、降低成本、优化供应链管理，同时为消费者提供更加便捷的购物体验。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食品饮料市场动态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随着健康意识的提高，消费者对乳制品的需求持续增长，尤其是有机、低糖、低脂等健康乳制品。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乳制品市场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方便食品市场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零食市场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现代生活节奏加快，方便食品市场需求旺盛，如速食面、速食饭等。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零食种类丰富，口味多样，受到广大消费者的喜爱，尤其在年轻人中颇受欢迎。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食品市场细分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尽管健康意识逐渐增强，但碳酸饮料仍有一定市场份额，尤其在年轻人群中受欢迎。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碳酸饮料市场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消费者对健康和营养的追求使得果汁饮料市场需求持续增长。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果汁饮料市场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随着生活节奏的加快和工作压力的增加，功能性饮料如能量饮料、咖啡、茶等市场需求不断扩大。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功能性饮料市场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饮料市场细分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食品饮料的主要原材料如粮食、油料、糖等价格受到国际市场和国内供需关系的影响，价格波动对食品饮料成本产生影响。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食品饮料市场竞争激烈，企业需根据市场需求、产品定位和竞争状况制定合理的价格策略。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市场竞争与定价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市场价格分析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知名品牌在市场上占据一定份额，新品牌要想获得市场份额需加强品牌建设和营销推广。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渠道竞争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线上线下多渠道销售成为趋势，企业需拓展销售渠道并加强与渠道商的合作。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技术创新与差异化竞争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企业需不断进行产品研发和技术创新，以实现产品差异化，提高市场竞争力。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食品饮料消费趋势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年轻人越来越注重健康饮食，倾向于选择低糖、低脂、高纤维、无添加剂的食品饮料。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除了健康因素，年轻人对食品饮料的口感和品质也有较高要求，更愿意尝试新鲜、独特的产品。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品质与口感并重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社交媒体对年轻人的消费决策产生重要影响，品牌和产品的口碑、推荐在年轻人中传播迅速。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年轻人消费趋势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功能性食品兴起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具有特定功能如助消化、降血糖、减肥等功能的食品受到消费者欢迎。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天然有机食品受欢迎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消费者对化学添加剂、农药残留等问题关注度提高，更倾向于选择天然有机食品。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随着生活节奏加快，人们更加注重通过食品饮料补充日常所需的营养素，如维生素、矿物质等。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健康消费趋势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https://d.book118.com/375214331334011100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2024-09-09T01:03:22.212</cp:lastPrinted>
  <dcterms:created xsi:type="dcterms:W3CDTF">2024-09-08T17:03:22Z</dcterms:created>
  <dcterms:modified xsi:type="dcterms:W3CDTF">2024-09-08T17:03:24Z</dcterms:modified>
</cp:coreProperties>
</file>