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D8B67-308D-4FEB-92FA-6DBB61475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91393-D1C5-49F4-B115-A3CFFA49C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F5C65-5EA3-4FB2-9744-DB02E4A45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71FDC-8513-46C2-B594-3148DE7C9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337C0-7E38-44DC-B276-74C02F0AE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529D18-FC2C-4065-B9EB-5972126FB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28CB3D-3539-4F96-A25E-EFA9F4560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03334-BA4A-4843-B0AD-7EA9374C5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0EC33-ECCD-45FC-B851-DB4FF80BF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C1761-427C-4C3D-8212-E4AF726F7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3859A-1AEA-4643-B8D1-B80FBD5C2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20103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构建和谐护理团队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提高护理人员专业素质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激励与关怀机制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解决冲突与化解矛盾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63" r="29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48" r="29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和谐的护理团队能够提高工作效率，降低工作压力，促进团队成员之间的协作与沟通。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构建和谐护理团队是提高医疗服务质量的重要保障，有助于提升患者满意度，减少医疗纠纷。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护理团队是医疗服务体系中的重要组成部分，承担着照顾患者的直接责任，其工作质量直接影响到患者的治疗效果和满意度。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护理团队之间的和谐关系有助于提高团队的凝聚力和战斗力，共同应对工作中的挑战和压力。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在沟通过程中，应明确沟通的目的和意图，确保信息能够准确无误地传达给对方。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确保信息准确传递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解决矛盾和问题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有效的沟通能够增进团队成员之间的了解和信任，提高团队协作的效率。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通过明确沟通目的，可以针对性地解决团队中出现的矛盾和问题，避免误解和冲突。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对于需要深入讨论或解决复杂问题的情况，面对面交流是最直接有效的方式。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面对面交流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对于需要记录和存档的沟通，书面形式更为合适，如邮件、短信等。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对于远程团队或需要实时沟通的情况，线上工具如电话、视频会议等更为便捷。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线上工具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选择合适的沟通方式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03" b="27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及时反馈与持续改进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在沟通过程中，应及时对接收到的信息给予反馈，确保对方了解自己的理解和态度。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根据沟通结果和反馈意见，不断优化和改进沟通方式和技巧，提高团队沟通效率。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定期对团队沟通机制进行评估和总结，发现存在的问题和不足之处，及时进行调整和改进。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清晰阐述团队的使命和目标，确保每个成员都了解并认同团队愿景。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明确团队使命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根据团队目标，制定具体的发展计划和实施步骤，为团队成员提供明确的指引。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制定发展计划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通过表彰和奖励机制，激励团队成员为共同目标努力，增强团队凝聚力和向心力。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激发团队士气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共同的目标与愿景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建立良好的沟通机制，鼓励团队成员及时交流工作进展和遇到的问题，提高协作效率。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根据团队成员的特长和职责，进行合理的工作分工，确保任务的高效完成。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倡导团队成员之间相互补充、相互配合，发挥各自的优势，共同应对挑战。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75" r="11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分工与合作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鼓励团队成员在工作中相互支持、互相帮助，共同克服困难。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相互支持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通过坦诚相待、诚实守信，建立团队成员之间的信任关系。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倡导积极向上的工作氛围，维护团队成员之间的良好人际关系，增强团队稳定性。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维护良好人际关系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互相支持与信任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https://d.book118.com/375220103340011043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2024-09-06T00:35:51.248</cp:lastPrinted>
  <dcterms:created xsi:type="dcterms:W3CDTF">2024-09-05T16:35:51Z</dcterms:created>
  <dcterms:modified xsi:type="dcterms:W3CDTF">2024-09-05T16:35:53Z</dcterms:modified>
</cp:coreProperties>
</file>