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CAA607E-DCD1-433C-8C57-E9934C6ED08F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22628-2EC5-4152-A3C3-134F5976D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F1AC07-E98B-4004-997C-F223500E4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1406DC-6BF9-4667-8C45-30557F495D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C97B14-1CAD-4BEC-8DE4-414DC6DC2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910F19-8BA8-489A-AFAC-2D817A0C1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A839CE-AEE5-4CD3-8269-4EAC1C886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E84004-D2C1-4873-B9BA-7910618EC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F9E2B-9A44-4075-9C59-0E19319A4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0F7654-74EC-4AE3-9F67-978B381CDE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35A6DB-11E5-40BA-AFAB-91DBC4A15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00CF4-D2D6-4404-A7FD-29A9842363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BC65D21-8AC7-4085-8284-880E8CB8B5F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C3091E6-FCBF-4F1F-87FC-6411CA21FD5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220110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如何在商务会议中展现高尚礼仪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什么是商务会议礼仪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商务会议前的准备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商务会议中的言行举止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商务会议中的文档处理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商务会议中的沟通技巧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什么是商务会议礼仪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商务会议礼仪的定义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商务会议礼仪是指在商务场合下，参与者在交流和合作中的行为准则和规范。在商务会议中遵循适当的礼仪可以营造良好的氛围，增强沟通效果，有助于达成共识。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商务会议礼仪的重要性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通过遵循礼仪规范，可以增进与合作伙伴的信任与合作关系。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建立良好商业关系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展现出良好的商务礼仪可以树立自己的职业形象，展现出专业素质。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提升职业形象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遵循商务会议礼仪可以促进团队合作，推动项目的顺利进行，促进共同发展。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促进合作与发展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商务会议礼仪的基本原则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尊重他人的意见和观点，不轻易打断他人发言，保持礼貌和谦和的态度。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尊重他人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言行举止要得体，不要使用粗言秽语，保持良好的沟通礼仪和行为礼仪。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礼貌待人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在商务会议中，要倡导合作共赢的理念，积极参与讨论，寻求共同发展的机会。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合作共赢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形象管理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注意着装得体，展现专业形象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保持仪表整洁，注意言行举止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注意细节，展现细致和周到的态度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会议礼仪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准时参会，尊重会议议程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遵守会议规则，不打断他人发言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积极参与讨论，表达自己观点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社交技巧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善用社交礼仪，尊重他人隐私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避免过于个人化的话题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与他人建立良好互动和关系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商务会议礼仪的实践技巧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有效倾听他人的意见和建议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表达自己的观点清晰明了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避免言辞过激或冲突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商务会议礼仪的细节注意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在商务会议中，除了基本的礼仪原则外，还需要注意细节。例如，避免手机响声影响会议进行，不要过度使用手机或电脑，尊重他人发言权，保持会场整洁等，这些小细节会体现出您的专业和礼貌。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商务会议前的准备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商务会议前的准备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在商务会议前，务必提前确认会议时间、地点和议程，准备好相关文件和资料。这样可以确保会议顺利进行，提高会议效率。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个人仪表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注意形象仪表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穿着得体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不过于随意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不过于正式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手机静音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调至静音模式，以免打扰会议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避免尴尬场面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尊重他人时间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准备相关文件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资料齐全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备份资料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审议议程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了解会议主题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准备讨论观点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调查参会人员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了解参会人员背景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提前准备互动话题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会前准备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确认会议时间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确保时间没有冲突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合理安排其他事务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商务会议前的准备工作至关重要，只有充分准备才能展现出高尚礼仪，给与他人良好的印象。确保个人仪表得体，手机静音，提前准备相关文件和资料，才能在会议中表现出色。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商务会议中的言行举止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言语礼仪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避免使用不当用语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尊重他人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不要太快或太慢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注意语速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言辞简洁明了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表达清晰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站姿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保持笔直站姿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不要插兜或者双手插腰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面带微笑展示亲和力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手势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自然的手势辅助表达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不要夸张或者极端的手势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避免过多摆动手部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面部表情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保持微笑态度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保持眼神交流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避免表现出不耐烦或者沮丧的表情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姿势仪态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坐姿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端正不趴在桌上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不晃动或者摆动腿部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双手放在桌面或者交叉于胸前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交流技巧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在商务会议中，交流技巧是至关重要的，要主动倾听他人发言，表现出尊重和关心，不要打断他人发言。避免在谈话中检查手机或者做其他事情，要专注于对方的发言内容，展现出良好的交流素养。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商务会议中的言行举止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包括言辞、态度和行为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尊重他人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不管是对上司、同事还是下属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礼貌待人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表现出尊重和耐心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专注倾听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清晰简洁地表达自己的观点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善于表达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提前准备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准备会议资料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做好讨论或演讲准备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积极参与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发表自己的见解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不要消极懈怠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文明用语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避免粗言秽语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表达礼貌和尊重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商务会议行为准则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准时参会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尊重他人的时间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展现自己的责任感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https://d.book118.com/375220110013011130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150</Paragraphs>
  <Slides>21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如何在商务会议中展现高尚礼仪</vt:lpstr>
      <vt:lpstr>目录</vt:lpstr>
      <vt:lpstr>第1章 什么是商务会议礼仪</vt:lpstr>
      <vt:lpstr> </vt:lpstr>
      <vt:lpstr>商务会议礼仪的重要性</vt:lpstr>
      <vt:lpstr>商务会议礼仪的基本原则</vt:lpstr>
      <vt:lpstr>商务会议礼仪的实践技巧</vt:lpstr>
      <vt:lpstr>商务会议礼仪的细节注意</vt:lpstr>
      <vt:lpstr>第2章 商务会议前的准备</vt:lpstr>
      <vt:lpstr> </vt:lpstr>
      <vt:lpstr>个人仪表</vt:lpstr>
      <vt:lpstr>手机静音</vt:lpstr>
      <vt:lpstr>会前准备</vt:lpstr>
      <vt:lpstr>总结</vt:lpstr>
      <vt:lpstr>第3章 商务会议中的言行举止</vt:lpstr>
      <vt:lpstr>言语礼仪</vt:lpstr>
      <vt:lpstr>姿势仪态</vt:lpstr>
      <vt:lpstr> </vt:lpstr>
      <vt:lpstr>商务会议中的言行举止</vt:lpstr>
      <vt:lpstr>商务会议行为准则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2024-09-29T14:20:11.499</cp:lastPrinted>
  <dcterms:created xsi:type="dcterms:W3CDTF">2024-09-29T06:20:11Z</dcterms:created>
  <dcterms:modified xsi:type="dcterms:W3CDTF">2024-09-29T06:20:13Z</dcterms:modified>
</cp:coreProperties>
</file>