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866733-4ACF-4115-85A8-273F4D4271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9EC274-993D-442F-91CD-E264A160BF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9E7CB5-170E-4C64-AD8B-E9C8461D3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A7209A-C96E-4E7A-BD3B-13544E8A9D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DB32C2-951F-4449-AC8E-C1A54487FC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81CC78-BC75-4347-9F57-A5D1336D3E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16B3DD-2CB4-429A-8409-B74330E9F9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16F6F6-536E-488F-8D1F-547A18D7D7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F9D3F5-D629-4FD3-9A7B-AD890F3C14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05739B-442C-4056-B9CD-C950DD77D1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D67476-2348-420D-94B1-FFB3259625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5221132341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急性胰腺炎教学查房PPT课件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急性胰腺炎概述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急性胰腺炎的病理生理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急性胰腺炎的治疗方法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急性胰腺炎的预防与护理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急性胰腺炎的病例分享与讨论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急性胰腺炎概述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885" r="2988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6408" r="3640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急性胰腺炎是由于胰酶激活后引起胰腺组织自身消化、水肿、出血甚至坏死的炎症反应。</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急性胰腺炎可以根据病情轻重分为轻症急性胰腺炎和重症急性胰腺炎，其中重症急性胰腺炎病情危重，并发症多，死亡率高。</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42" b="404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急性胰腺炎的常见病因包括胆道疾病、酗酒、暴饮暴食、感染、手术和药物等。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急性胰腺炎的发病机制涉及胰酶激活、胰腺血液循环障碍、细胞因子和炎症介质释放等多个环节。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急性胰腺炎的典型表现为上腹部疼痛、恶心、呕吐、发热等症状，严重时可出现低血压、呼吸困难、神志不清等表现。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急性胰腺炎的诊断主要依据临床表现、实验室检查和影像学检查。其中，实验室检查中血尿淀粉酶升高有重要参考价值，影像学检查可发现胰腺肿胀、胰周炎性改变等。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诊断标准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急性胰腺炎的病理生理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胰腺位于上腹部，横跨第1-2腰椎前方，分为头、体、尾三部分。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胰腺的位置与结构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000" r="10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胰腺的生理功能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胰腺的外分泌功能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分泌胰液，包括胰蛋白酶、胰脂肪酶和胰淀粉酶等消化酶，以及胰岛素、胰高血糖素等激素。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分泌消化酶，参与食物的消化过程。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胰腺的解剖与生理功能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019" b="110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337" b="1233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612" b="1161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急性胰腺炎的病理过程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胰腺组织炎症反应</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胰腺组织发生充血、水肿、坏死等炎症反应。</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胰酶激活与自消化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在急性胰腺炎时，胰蛋白酶等消化酶被激活，导致胰腺自我消化，进一步加重炎症反应。</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全身炎症反应综合征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急性胰腺炎时，炎症介质释放入血，引发全身炎症反应综合征，可能导致多器官功能衰竭。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急性胰腺炎时，炎症介质可进入肝脏，导致肝脏功能受损。</a:t>
            </a:r>
          </a:p>
        </p:txBody>
      </p:sp>
      <p:pic>
        <p:nvPicPr>
          <p:cNvPr id="5" name="Picture 5"/>
          <p:cNvPicPr>
            <a:picLocks noChangeAspect="1"/>
          </p:cNvPicPr>
          <p:nvPr/>
        </p:nvPicPr>
        <p:blipFill>
          <a:blip r:embed="rId2"/>
          <a:srcRect l="12964" r="12964"/>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000" r="20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对肝脏的影响</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急性胰腺炎时，炎症介质和毒素可进入肾脏，导致肾功能受损。</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对肾脏的影响</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急性胰腺炎时，炎症介质可进入心脏，导致心肌收缩和舒张功能受损。</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对心脏的影响</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急性胰腺炎对其他器官的影响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急性胰腺炎的治疗方法</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https://d.book118.com/375221132341011040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2024-09-01T08:07:52.816</cp:lastPrinted>
  <dcterms:created xsi:type="dcterms:W3CDTF">2024-09-01T00:07:52Z</dcterms:created>
  <dcterms:modified xsi:type="dcterms:W3CDTF">2024-09-01T00:07:54Z</dcterms:modified>
</cp:coreProperties>
</file>