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50472-BFE1-40B8-91D6-00478D615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4F6981-E944-45F6-B14B-051936EE9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2B9E4D-C979-4127-8D86-2482E2890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E7991A-EC40-45AF-9103-7626BA513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6F41B7-DAC9-4E60-984E-207205BFB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AE2F44-F2E7-49AC-8B9E-2E6C4C490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A4187E-2D65-4E03-A3FE-0DE529435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00DD77-F0F1-490B-BC4B-D5B56913A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A4107-C862-4696-9AB4-F1FEF08A5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388593-89DF-46C4-803E-E36F65DDB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3846A-DA97-4828-8FB1-E7A5FF0C7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221134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预防甲沟炎健康宣教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什么是甲沟炎？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甲沟炎的预防措施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甲沟炎的治疗方法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如何预防甲沟炎的复发？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甲沟炎的常见误区与澄清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甲沟炎的案例分享与启示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什么是甲沟炎？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7268" r="372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甲沟炎是一种常见的指甲周围组织感染，通常由细菌感染引起。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初期表现为指甲一侧红肿、疼痛，随后可能化脓，严重时可能形成脓肿和指头炎。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108" b="510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甲沟炎的成因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修剪指甲不当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如修剪过深、过短等，导致指甲边缘不整齐、刺入肉中。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长期接触水或化学物质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使指甲周围皮肤变得脆弱，容易感染。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挤压和外伤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如穿鞋过紧、踩到钉子等，导致指甲周围皮肤受损。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疼痛和不适可能导致行走、握物等日常活动困难。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影响日常生活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加重感染风险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长期并发症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50" b="166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甲沟炎可能继发细菌感染，严重时可能导致骨髓炎。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甲沟炎反复发作可能导致指甲变形、脱落等长期并发症。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甲沟炎的影响与后果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甲沟炎的预防措施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经常用肥皂和流动水洗手，特别是在接触过公共物品或动物后。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定期清洁居住和工作场所，减少细菌和真菌滋生。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保持环境清洁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如指甲刀、毛巾等，以减少交叉感染的风险。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避免共用个人物品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保持卫生习惯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选择透气性好、宽松舒适的鞋子，避免长时间穿高跟鞋或过紧的鞋子。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舒适为主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选择透气性好、易清洁的鞋面材料，如皮革、布料等。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材质透气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083" b="1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建议每天更换鞋子，并保持鞋子干燥。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定期更换鞋子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选择合适的鞋子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修剪指甲边缘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修剪指甲边缘时，应保持圆滑，避免出现尖角或不规则形状。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修剪指甲长度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修剪指甲时，应保持指甲长度适中，不要剪得太短，以免损伤甲沟。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使用指甲刀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建议使用专用的指甲刀修剪指甲，避免使用锐利的工具或牙齿。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250" r="102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定期修剪指甲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不要过度修剪指甲两侧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过度修剪指甲两侧容易使甲沟受到损伤，增加感染的风险。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注意观察指甲状态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如果发现指甲出现炎症、红肿等情况，应及时就医。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避免剪破皮肤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修剪指甲时，应小心谨慎，避免剪破皮肤或损伤甲沟。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避免过度修剪指甲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甲沟炎的治疗方法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911" b="59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涂抹消炎药膏，如红霉素软膏、百多邦等，以减轻炎症和疼痛。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在医生指导下使用抗生素和止痛药，以缓解症状。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口服药物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局部用药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热敷或冷敷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根据炎症的阶段选择热敷或冷敷，以促进血液循环或缓解疼痛。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压迫包扎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用纱布或绷带适当包扎，减少感染和疼痛。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物理治疗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https://d.book118.com/375221134033011044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2024-09-06T08:38:42.653</cp:lastPrinted>
  <dcterms:created xsi:type="dcterms:W3CDTF">2024-09-06T00:38:42Z</dcterms:created>
  <dcterms:modified xsi:type="dcterms:W3CDTF">2024-09-06T00:38:44Z</dcterms:modified>
</cp:coreProperties>
</file>