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D79C7-F1BF-4904-9BB2-AC2EE559E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40DCA-1181-43B1-98ED-66A6DE5AF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A7D49-05FF-4FF0-A432-1EDD6C92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ABB52-31CE-4337-BB27-DC64D0699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1C334-BA91-4FF8-AF4D-811EB5083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FE779E-F558-4F08-A7B8-C7D38EBB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24D39B-C6F7-48CC-8E59-7DA5B1140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6BFE4-8027-4793-A4C4-B40B0B948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85FC5-10D8-49B5-A319-5FE7DFB09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B5761-03FC-48DB-8011-30E2A992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14607-9A70-4413-80EA-FD9507ACF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212022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《咸阳职业技术学院》PPT课件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学院荣誉与成果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咸阳职业技术学院成立于XXXX年，前身为XX学校。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学院在发展过程中，不断优化专业设置，加强师资队伍建设，提高教育教学质量，取得了丰硕的成果。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学院经过多年的发展，现已成为一所拥有多个专业、涵盖了高职教育和成人教育的高等职业技术学院。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学院文化与理念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学院秉承“厚德强能、求实创新”的校训，注重培养学生的实践能力和创新精神。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学院倡导“团结、奋进、务实、奉献”的校风，鼓励师生积极参与各种学术和文化活动。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学院以培养高素质技能型人才为目标，不断推进教育教学改革，提高人才培养质量。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2" r="142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学院设有多个系部，包括XX系、XX系、XX系等。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学院拥有完善的组织架构，包括党委、院长办公室、教务处、学生处等部门，确保学院各项工作的顺利进行。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学院注重民主管理，积极发挥教职工代表大会的作用，广泛听取教职工的意见和建议，共同推进学院的发展。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学院组织架构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培养具备护理基础理论和操作技能的高级护理人才，从事临床护理、护理管理等工作。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医学检验技术专业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康复治疗技术专业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培养掌握医学检验技术的基础理论和操作技能的专业人才，从事医学检验、实验室管理等工作。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培养具备康复治疗基础理论和操作技能的专业人才，从事康复治疗、康复护理等工作。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高职专业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培养具备基础护理理论和操作技能的中级护理人才，从事临床护理、社区护理等工作。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医学检验技术专业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培养掌握医学检验基础理论和操作技能的中级专业人才，从事医学检验、实验室助理等工作。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康复治疗技术专业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培养具备康复治疗基础理论和操作技能的中级专业人才，从事康复治疗、康复护理等工作。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中职专业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针对准备参加护士资格证考试的人员，提供全面的考试辅导和技能培训。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护士资格证培训课程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针对医学检验技术人员，提供专业技能提升和继续教育培训。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医学检验技术培训课程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针对康复治疗技术人员，提供专业技能提升和继续教育培训。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康复治疗技术培训课程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学院教师队伍中，年龄在XX-XX岁之间的教师占比XX%，XX-XX岁之间的教师占比XX%，XX岁以上的教师占比XX%。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学院教师队伍中，具有博士学历的教师占比XX%，具有硕士学历的教师占比XX%，具有本科学历的教师占比XX%。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职称结构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学院教师队伍中，具有高级职称的教师占比达到XX%，中级职称占比达到XX%，初级职称占比XX%。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教师队伍结构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7" r="1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学院与企业合作，为教师提供实践机会，让教师能够深入了解行业发展和企业需求，提高教师的实践能力和教学水平。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学院鼓励教师参加各类培训与进修，包括国内外学术交流、企业实践等，以提高教师的专业素养和实践能力。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学院定期组织教师参加校内外的学术交流活动，促进教师之间的学术合作和共同进步。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教师培训与进修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https://d.book118.com/375221202200011104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2024-09-14T06:40:50.436</cp:lastPrinted>
  <dcterms:created xsi:type="dcterms:W3CDTF">2024-09-13T22:40:50Z</dcterms:created>
  <dcterms:modified xsi:type="dcterms:W3CDTF">2024-09-13T22:40:52Z</dcterms:modified>
</cp:coreProperties>
</file>