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C35BCC-44E2-4F97-AFD1-F223A0521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DB5898-DBD5-4E26-BDC0-6F050BA2A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0A5006-3E46-4872-8AE1-C3835A6846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15B5B8-6895-4B6A-9179-B15C46515A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339DA8-8410-4902-9BD2-2B5D061C34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88276B-B012-4AD1-9942-E6059232E1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A0E55F-5B32-4381-8678-FE09786C8C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CE49F1-D87C-434E-9821-B6DE8AF6C8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ED69AF-8974-4EE6-9243-B286948C47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F473DE-CF94-4AD4-9394-6A7517E56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204271-9067-4041-A942-8A6F5BDA81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22224010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计量认证知识介绍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计量认证概述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计量认证流程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计量认证的领域和范围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计量认证的常见问题与解答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计量认证的发展趋势和展望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计量认证概述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计量认证是指由国家计量行政部门对检测机构的检测能力及可靠性进行的一种全面考核，是国家对企事业机构计量保证能力的一种评价。</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它分为国家级计量认证和省级计量认证两等，只有通过计量认证的检测机构才能从事检测检验工作，并允许其在报告或证书上使用计量认证标志。</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计量认证是我国通过立法确认的政府计量行政部门对法定计量检定机构实施量值传递溯源的重要形式，也是法定计量检定机构的主要任务。</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2769" b="12769"/>
          <a:stretch>
            <a:fillRect/>
          </a:stretch>
        </p:blipFill>
        <p:spPr>
          <a:xfrm>
            <a:off x="6774259" y="1242134"/>
            <a:ext cx="5232459" cy="508750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计量认证的定义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保证检测数据的准确性和可靠性</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计量认证通过对检测机构的检测能力和可靠性进行全面考核，确保其具备准确可靠的检测能力，从而保证检测数据的准确性和可靠性。</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计量认证的过程涉及到对检测机构的管理体系和技术能力的全面审查，有助于发现存在的问题并促使其改进，从而提高其整体的管理水平和技术水平。</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通过计量认证的检测机构可以获得国家法定计量机构的认可，并在报告或证书上使用计量认证标志，这有助于提高其市场竞争力，吸引更多的客户和业务机会。</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计量认证是国际通行的做法，通过计量认证可以获得国际社会的认可，有助于打破国际贸易的技术壁垒，促进国际贸易的发展。</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提高检测机构的管理水平和技术水平</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增强市场竞争力</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促进国际贸易和发展</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计量认证的目的和意义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计量认证的法律法规要求</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《中华人民共和国计量法》是计量认证工作的法律依据，其中明确规定了计量认证的定义、目的、要求和法律责任等内容。</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此外，各地方还根据实际情况制定了相关的地方法规和规章，进一步规范和指导计量认证工作。</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《中华人民共和国法定计量检定机构考核规范》是国家对法定计量检定机构进行考核的依据，其中详细规定了计量认证的具体要求和考核标准。</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《中华人民共和国计量法实施细则》进一步细化了计量认证工作的具体要求和操作规范，是计量认证工作的重要法规依据。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计量认证流程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申请条件</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具备计量认证申请的基本条件，如组织机构、管理体系、人员资质等。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申请材料</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准备完整的申请材料，包括质量手册、程序文件、人员资质证明等。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申请受理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提交申请材料，并按照要求进行缴费，等待机构受理。</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申请与受理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对申请材料进行详细评审，确保其符合计量认证要求。</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文件评审</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对申请单位进行现场评审，包括实验室环境、设备配置、检测能力等。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现场评审</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根据评审情况，给出审核结论，决定是否给予计量认证资格。</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审核结论</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评审与审核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证书颁发</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对于符合要求的申请单位，颁发计量认证证书，并授予认证标志。</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证书使用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申请单位需在证书有效期内使用认证标志，并按照要求进行标识。</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证书更新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证书到期前，申请单位需进行复审，通过后可继续使用认证标志。</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证书与标志管理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https://d.book118.com/375222240101011041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2024-09-01T18:38:08.598</cp:lastPrinted>
  <dcterms:created xsi:type="dcterms:W3CDTF">2024-09-01T10:38:08Z</dcterms:created>
  <dcterms:modified xsi:type="dcterms:W3CDTF">2024-09-01T10:38:10Z</dcterms:modified>
</cp:coreProperties>
</file>