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59C09-DF20-4CD2-AE5B-6FD7A2623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441C2-28C3-445A-B851-5FB737778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635E9-D9D1-4430-945D-BEA4CAFD5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31112-4D59-4112-B45E-20C93519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352A6-6497-49F5-A2A7-AAEAA24BB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512211-97E7-4C0F-8F0D-2256757AE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FFF32-F652-4691-A881-29768FF4D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D097A-4E61-407B-BBDF-C2C6322F4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90AF5-4832-409D-B4BE-EEC37979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1804C-21CD-404C-8AFD-90EF232E2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6525C-504A-4A6F-A86D-5547DEF36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23343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2统计继续教育-统计分析在Excel的实现测验答案\n## 1. Excel统计分析基础及常用函数\n### 1.1 Excel基本概念和操作\n### 1.2 数据分析方法及常用统计函数\n### 1.3 Excel中的数据透视表和图表制作\n## 2. Excel统计分析实战应用\n### 2.1 销售数据的统计分析\n### 2.2 人力资源数据的统计分析\n### 2.3 库存数据的统计分析\n## 3. Excel统计分析高级技巧\n### 3.1 使用条件格式化进行数据可视化\n### 3.2 数据筛选和排序技巧\n### 3.3 使用公式和宏实现自动化统计分析\n## 4. Excel统计分析中的错误与解决方案\n### 4.1 数据输入和格式化错误\n### 4.2 公式和函数应用错误\n### 4.3 数据分析和可视化过程中的问题及解决方案\n## 5. Excel统计分析测验题目及解答\n### 5.1 基本概念和操作题\n### 5.2 数据分析及应用题\n### 5.3 高级技巧和挑战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2012统计继续教育-统计分析在Excel的实现测验答案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Excel统计分析基础及常用函数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Excel基本概念和操作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7" name="组合 1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8" name="组合 13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Excel的基本概念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工作表：用于存储数据和分析结果的二维表格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单元格：工作表中的单个单元格，用于存储数据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工作簿：包含多个工作表的文件</a:t>
                </a:r>
                <a:endParaRPr/>
              </a:p>
            </p:txBody>
          </p:sp>
          <p:pic>
            <p:nvPicPr>
              <p:cNvPr id="1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3" name="组合 14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Excel的基本操作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数据输入：在单元格中输入数据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数据格式化：设置单元格的字体、颜色、边框等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数据编辑：修改、删除、复制、粘贴等操作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数据查找和替换：在工作表中查找和替换特定数据</a:t>
                </a:r>
                <a:endParaRPr/>
              </a:p>
            </p:txBody>
          </p:sp>
          <p:pic>
            <p:nvPicPr>
              <p:cNvPr id="1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49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0" name="组合 1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151" name="组合 150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描述性统计分析：计算数据的平均值、中位数、众数等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探索性数据分析：通过图形和统计方法对数据进行初步分析   -推断性数据分析：通过统计模型对数据进行分析和预测</a:t>
                </a:r>
                <a:endParaRPr/>
              </a:p>
            </p:txBody>
          </p:sp>
        </p:grpSp>
        <p:grpSp>
          <p:nvGrpSpPr>
            <p:cNvPr id="154" name="组合 153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常用的统计函数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SUM：计算一组数值的总和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AVERAGE：计算一组数值的平均值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COUNT：计算一组数值的数量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MAX：返回一组数值中的最大值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MIN：返回一组数值中的最小值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IF：根据条件返回特定值</a:t>
                </a:r>
                <a:endParaRPr/>
              </a:p>
            </p:txBody>
          </p:sp>
        </p:grpSp>
      </p:grpSp>
      <p:sp>
        <p:nvSpPr>
          <p:cNvPr id="157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8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数据分析方法及常用统计函数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数据透视表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数据透视表的概念：将数据从原始表格中重新排列和汇总，以便更方便地进行分析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创建数据透视表：选择数据源，点击“插入”选项卡中的“数据透视表”按钮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数据透视表的编辑：拖动字段到不同的区域，以更改数据透视表的结构和布局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图表制作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图表类型：柱状图、折线图、饼图、散点图等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创建图表：选择数据源，点击“插入”选项卡中的“图表”按钮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图表的编辑：更改图表类型、设置数据标签、调整图表大小等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Excel中的数据透视表和图表制作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Excel统计分析实战应用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4" name="组合 18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数据输入和格式化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输入销售数据：包括日期、产品名称、销售数量、销售额等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数据格式化：设置日期格式、文本格式等</a:t>
                </a:r>
                <a:endParaRPr/>
              </a:p>
            </p:txBody>
          </p:sp>
          <p:sp>
            <p:nvSpPr>
              <p:cNvPr id="18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描述性统计分析：计算销售数据的平均值、中位数、众数等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探索性数据分析：绘制销售数据的折线图、柱状图等，观察销售趋势和季节性变化</a:t>
                </a:r>
                <a:endParaRPr/>
              </a:p>
            </p:txBody>
          </p:sp>
          <p:sp>
            <p:nvSpPr>
              <p:cNvPr id="19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数据透视表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创建数据透视表：将销售数据按照产品名称、日期等进行汇总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数据透视表的编辑：拖动字段到不同的区域，以查看不同产品、不同时间段的销售情况</a:t>
                </a:r>
                <a:endParaRPr/>
              </a:p>
            </p:txBody>
          </p:sp>
          <p:sp>
            <p:nvSpPr>
              <p:cNvPr id="19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销售数据的统计分析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数据输入和格式化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输入人力资源数据：包括员工姓名、部门、职位、入职日期、离职日期等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数据格式化：设置文本格式、日期格式等</a:t>
                </a:r>
                <a:endParaRPr/>
              </a:p>
            </p:txBody>
          </p:sp>
        </p:grpSp>
        <p:grpSp>
          <p:nvGrpSpPr>
            <p:cNvPr id="2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描述性统计分析：计算员工数量、各部门员工数量、员工在职时间等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探索性数据分析：绘制员工在职时间的柱状图、散点图等，观察员工流动性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数据透视表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创建数据透视表：将人力资源数据按照部门、职位等进行汇总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数据透视表的编辑：拖动字段到不同的区域，以查看不同部门、不同职位的员工数量及在职时间</a:t>
                </a:r>
                <a:endParaRPr/>
              </a:p>
            </p:txBody>
          </p:sp>
        </p:grpSp>
      </p:grpSp>
      <p:pic>
        <p:nvPicPr>
          <p:cNvPr id="2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人力资源数据的统计分析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数据输入和格式化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输入库存数据：包括产品名称、库存数量、入库日期、出库日期等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数据格式化：设置文本格式、日期格式等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描述性统计分析：计算库存数据的平均值、中位数、众数等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探索性数据分析：绘制库存数据的柱状图、折线图等，观察库存水平及库存周转率</a:t>
                </a:r>
                <a:endParaRPr/>
              </a:p>
            </p:txBody>
          </p:sp>
        </p:grpSp>
        <p:grpSp>
          <p:nvGrpSpPr>
            <p:cNvPr id="22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数据透视表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创建数据透视表：将库存数据按照产品名称、入库日期等进行汇总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数据透视表的编辑：拖动字段到不同的区域，以查看不同产品、不同时间段的库存数量及库存周转率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库存数据的统计分析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Excel统计分析高级技巧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使用条件格式化进行数据可视化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条件格式化概念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根据特定条件自动设置单元格的格式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提高数据可视化和分析的效率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条件格式化应用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颜色标度：根据数据大小设置不同颜色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数据条：在单元格中显示数据条，直观地比较数据大小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图标集：根据数据大小显示不同图标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复合条件格式化：同时满足多个条件时显示特定格式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https://d.book118.com/375223343033011111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2012统计继续教育-统计分析在Excel的实现测验答案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2024-09-16T20:45:44.291</cp:lastPrinted>
  <dcterms:created xsi:type="dcterms:W3CDTF">2024-09-16T12:45:44Z</dcterms:created>
  <dcterms:modified xsi:type="dcterms:W3CDTF">2024-09-16T12:45:46Z</dcterms:modified>
</cp:coreProperties>
</file>