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25D5B-E034-4F20-9FDA-8A2736819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E63B0-C955-458E-82AF-8F53A611E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AB885-44B7-44C9-AAEC-B267C6AFE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1C66D0-8BA0-4109-9D4D-ABC7FD8C2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A481E3-77A0-48C6-A438-A031CBE1D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5AEC70-57F1-49B4-9DF3-CC6FF2983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E887B4-161D-4103-8457-2BC5A437D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B1A30-52A9-449C-B2F5-786295682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E8A9C-11A1-4362-B44C-4D3B5E0B7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746D2-C971-4A96-B616-4D7FCF371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7ADAD-E681-4B12-917E-E35A98422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23012100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法制主题班会(优秀12)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法制教育重要性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法治实践活动设计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班级法治文化建设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法制教育重要性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让学生了解宪法是国家的根本大法，是治国安邦的总章程，培养学生尊重宪法、维护宪法的观念。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树立宪法意识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通过法制教育，让学生认识到法律是维护社会公平正义的有力武器，培养学生崇尚法治、热爱法治、捍卫法治的精神。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弘扬法治精神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208" r="16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让学生明白法律是行为的底线，任何人都要遵守法律，不得有超越法律的特权，培养学生的规则意识和遵纪守法的习惯。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增强规则意识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培养学生法治观念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提高学生法律素养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掌握法律知识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通过课堂教学、案例分析等多种方式，让学生了解基本的法律知识和常用的法律条文，提高学生的法律认知水平。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培养法律思维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引导学生运用法律知识分析、解决生活中的实际问题，培养学生的法律思维能力和法律实践能力。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增强法律意识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让学生认识到法律不仅是规范行为的准则，更是维护自身权益的武器，提高学生的法律意识和自我保护能力。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通过校园广播、宣传栏、主题班会等多种形式，加强法制宣传教育，营造浓厚的校园法治氛围。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加强法制宣传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组织学生参加模拟法庭、法律知识竞赛等法治实践活动，让学生在实践中感受法治的力量和魅力。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开展法治实践活动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建立学生法律援助中心等机构，为学生提供法律咨询、法律援助等服务，切实维护学生的合法权益。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建立学生法律援助机制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营造校园法治氛围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https://d.book118.com/375230121004011113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2024-09-19T15:36:06.330</cp:lastPrinted>
  <dcterms:created xsi:type="dcterms:W3CDTF">2024-09-19T07:36:06Z</dcterms:created>
  <dcterms:modified xsi:type="dcterms:W3CDTF">2024-09-19T07:36:08Z</dcterms:modified>
</cp:coreProperties>
</file>