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18A1A-FADE-4290-BBA3-4C892849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C09A0-5E7A-464C-ACCE-C06F8120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1C76B-E1C4-4219-96FD-B7BCD7F02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D9B61-1174-48D3-87BF-6908B21A1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91183-633E-4AE6-8BA0-5278E8018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82BF8D-B0B2-456F-81ED-71FCEF6A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2D3B4-6579-4F36-87DA-BCB5C0520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288AC-6722-4A48-AC0F-0523489F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27459-759B-4E68-923C-8CA968494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525C8-2E89-4555-9651-EDBDB019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6E260-F64B-4D8B-815A-F2990FC91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33202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学生会竞选心得体会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竞选准备过程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竞选活动实施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竞选期间心得体验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竞选结果反思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对学生会工作的展望与建议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学生会是一个由在校学生自发组成的群众性组织，旨在服务同学，促进校园文化建设。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学生会在学校党委的领导和团委的指导下，依照法律、学校规章制度和各自的章程，独立自主地开展工作。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学生会的基本任务是遵循和贯彻党的教育方针，组织同学开展学习、文体、社会实践、志愿服务、创新创业创优等多种活动，促进同学全面发展。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学生会组织简介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竞选岗位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学生会主席、副主席、各部门部长等。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学生会主席负责主持学生会的全面工作，制定学生会工作计划并组织实施；副主席协助主席工作，分管有关部门；各部门部长负责本部门的工作计划制定和实施，领导本部门成员开展工作。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25" r="3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82" r="194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通过竞选学生会干部，提升自己的组织、协调、沟通和领导能力。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热爱学生工作，愿意为同学们服务。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希望在学生会这个平台上发挥自己的特长和优势，为校园文化建设做出贡献。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参选原因与动机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竞选准备过程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熟悉学生会的各个部门及其职责，了解不同职位的权力和责任。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学生会组织架构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成员选拔与考核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掌握学生会的工作流程，包括活动策划、组织、执行和总结等环节。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了解学生会成员的选拔标准和考核机制，为竞选做好充分准备。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了解学生会运作机制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收集竞争对手的个人信息，包括学术成绩、社交能力、特长爱好等。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竞选纲领与策略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分析竞争对手的竞选纲领和策略，找出自己的优势和不足。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选民群体与偏好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了解选民群体的特点和偏好，以便更好地制定自己的竞选策略。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分析竞争对手情况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个人品牌定位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明确自己的竞选理念和目标，塑造独特的个人品牌形象。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竞选纲领制定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根据学生会的需求和选民群体的偏好，制定切实可行的竞选纲领。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宣传与推广计划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制定全面的宣传和推广计划，包括线上和线下渠道，提高自己在选民中的知名度。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竞选团队建设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组建一支高效的竞选团队，明确分工和合作方式，共同为竞选成功努力。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制定个人竞选策略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竞选活动实施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确定宣传目标、受众、渠道、时间和预算，确保宣传活动有针对性地进行。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制定宣传计划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708" r="31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设计海报、传单、视频等多样化的宣传材料，以吸引同学们的注意力。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通过微信、微博等社交媒体平台发布竞选信息，与同学们进行互动，提高知名度。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提前了解竞选主题和背景，准备演讲稿和PPT，确保演讲内容有深度和广度。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500" r="10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准备充分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使用简洁明了的语言，注意语速和语调，让同学们能够轻松理解演讲内容。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在演讲过程中，注重与同学们的互动，通过提问、分享等方式激发听众的兴趣和思考。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演讲技巧与表达能力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https://d.book118.com/375233202011011110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2024-09-15T03:23:22.329</cp:lastPrinted>
  <dcterms:created xsi:type="dcterms:W3CDTF">2024-09-14T19:23:22Z</dcterms:created>
  <dcterms:modified xsi:type="dcterms:W3CDTF">2024-09-14T19:23:24Z</dcterms:modified>
</cp:coreProperties>
</file>