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73DEC8-AD2B-4112-AD33-6C88CA6AE4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DE4B0E-8C04-462B-9463-3EE5840E41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F3AF31-D599-4B31-9CEE-D9A0CABE8C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10E1E5-D1E4-49CB-9C7D-99752573AA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966CBF-3471-4096-917C-899F4BA345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0CA487-63A6-437F-911C-C5D7554C51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3EE43D-F6F1-4C2E-B6C2-8694FF72FA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4F60BA-85D6-4BF4-8798-487B57EE8D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FEB425-8D1F-4329-BE2B-E832A1D417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48622C-885A-48BC-B33A-458F7239FF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DC9BA8-EE61-4C53-B6CF-A0C4A623DB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5234120230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2024-02-05</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中考英语听力技巧与模拟考试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Overview of Listening Skills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Skills for capturing listening details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Skills for solving listening fill in the blank questions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Skills for solving listening multiple choice questions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Practice and Strategy of Mock Exam</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Accumulation and expansion of listening materials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Summary and Outlook</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Overview of Listening Skills</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Understanding spoon English</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Listening examinations test students' ability to understand spoon English, which is critical for effective communication</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Academic success</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Good listening skills are essential for academic success, as students need to understand lectures, classroom discussions, and audio materials</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Preparing for real world scenarios</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Listening exams help students prepare for real world scenarios where they need to understand English speakers, such as in business meetings, social gatherings, and travel situations</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Importance of Listening Examinations</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 Students should regularly practice listening to English audio materials, such as podcasts, news broadcasts, and movies, to improve their listening comprehension</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Regular practice</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 Active listening involves paying attention to the speaker, understanding the message, and responding appropriately Students can practice active listening by participating in classroom discussions and group activities</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Active listening</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Methods for improving listening skills</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32" b="83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 Taking notes while listening can help students remember key information and improve their comprehension</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 Students should use dictionaries to look up unfamiliar words and phrases their accountant while listening</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Methods for improving listening skills</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Using dictionaries</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Note taking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Multiple choice questions: For multiple choice questions, students should listen for key words and phrases that match the options provided</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True or false questions: For true or false questions, students should listen for information that confirms or contracts the statement made in the question</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Fill in the blank questions: For fill in the blank questions, students should listen for specific details that complete the presence or paragraph</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Problem solving strategies: Students should use problem solving strategies such as predicting possible answers based on the context, refining implicit options, and making educated questions when they are unsupervised of the answer</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Common listening question types and problem solving strategies</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Skills for capturing listening details</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Keyword recognition and localization</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 Be alert for words and phrases that indicate a change in topic, such as "however," "in contrast," or "on the other hand."</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Listen for signal words</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 Listen for words and phrases that are like to be important, such as names, dates, places, and key concepts</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Identify key vocabulary and phrases</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 Develop the ability to quickly job down key information while listening, using arguments or symbols to save time</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Practice note taking</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Information filtering and integration</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 After listening to a passage, take a moment to summarize the main points in your own words</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Summarize key points</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 Listen for the main points being made and separate them from less important information</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Distinguishing main ideas from supporting details</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 Mentally categorize information as you listen, grouping related ideas together to aid in understanding and recall</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Organize information</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Activate your prior knowledge about the topic being discussed to help you understand and predict what you might hear</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Use background knowledge</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Use clubs from the text and your own knowledge to make educated speeches about the meaning of unfriendly words or phrases</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Make inferences</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Look for connections between ideas presented in the listening passage to deep your understanding of the overall message</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Connect ideas</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Context Connection and Inference</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Skills for solving listening fill in the blank questions</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500" r="21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Use context includes</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Before the audio starts, quickly scan the text for any includes that might help you predict what the missing information could be</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Advisor the topic</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Think about the overall topic or theme of the text This can give you an idea of what kind of information might be missing</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Look for patterns</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Sometimes, there are patterns in the way information is presented in a text Look for these patterns to help you predict what might come next</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Predict fill in the blank content</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Pay attention to grammar structure and vocabulary collection</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 As you listen to the audio, pay attention to grammar structures that can help you identify the missing information For example, listen for articles (a, an, the) or positions (in, on, at) that might indicate what kind of word or phrase is missing</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Listen for grammar cuts</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 Collections are words that often appear together As you listen, note any word combinations that sound family or that you think right fit in the blank</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Note settlements</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Check for completion</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After filling in the blank, make sure that your answer makes sense in the context of the presence or paragraph If it doesn't, consider other options that might fit better</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Check for accuracy</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Review your answer to make sure it is grammatically correct and fits with the rest of the text If possible, compare your answer with the original audio or text to ensure accuracy</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Check the completeness and accuracy of fill in the blank answers</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04</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Skills for solving listening multiple choice questions</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https://d.book118.com/375234120230011112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2024-09-19T03:54:08.132</cp:lastPrinted>
  <dcterms:created xsi:type="dcterms:W3CDTF">2024-09-18T19:54:08Z</dcterms:created>
  <dcterms:modified xsi:type="dcterms:W3CDTF">2024-09-18T19:54:10Z</dcterms:modified>
</cp:coreProperties>
</file>