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6F46-1402-4631-B03E-C0846E84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901A-2D34-4410-998B-A9E3CEB3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0696F-7497-45F1-B237-6114A68B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F2296-788D-40B9-86B5-71BE3107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16DC5-6638-4CBB-B70D-C6E2B9D30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C5AD6-C7B2-45D9-B9F0-2F37C08B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022CF1-B9DD-49AF-8ADC-E93AA451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0884A-10A2-4CCE-88E6-D00DA460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4261E-C637-4296-8532-DD7FAF463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8DCD-8A50-4E89-9EB2-6CEFE19E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FA629-EB68-473E-9E7D-FB1E3115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34240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项目实施中的维护调整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维护调整策略制定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技术层面维护调整措施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随着市场竞争的加剧，企业需要不断提高自身竞争力，通过信息化手段提升管理水平和运营效率。本项目旨在通过引入先进的信息化管理系统，帮助企业实现业务流程优化、数据集中管理和决策支持等功能。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本项目的目标是确保信息管理系统在企业内部顺利推广和应用，提高员工工作效率，降低企业运营成本，同时为企业决策提供有力支持。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实施过程回顾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在项目启动阶段，进行了详细的需求调研和分析，明确了企业的业务需求和系统建设目标。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依据系统设计，进行了系统的编码、测试和集成等工作，确保系统功能的正确性和稳定性。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根据需求分析结果，进行了系统的总体设计、详细设计和数据库设计等工作，制定了系统实施方案。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经过试运行和调试，系统在企业内部正式上线运行，并进行了相关的培训和指导。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项目实施涉及多个部门和人员，需要加强团队协作和沟通，确保项目的顺利实施。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新系统的引入会对企业现有的业务流程和管理方式带来一定的变革，需要做好变革管理工作，确保员工的积极参与和配合。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在系统实施过程中，遇到了一些技术难题，如数据迁移、系统集成等问题，需要专业的技术支持和解决方案。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维护调整策略制定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收集项目运行过程中的各项数据，包括性能、稳定性、安全性等方面的指标，通过数据分析识别出需要维护的关键点。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分析项目运行数据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积极收集用户在使用过程中遇到的问题和反馈，了解用户对项目的需求和期望，从而确定维护的重点。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邀请行业专家对项目进行评估，提供专业的维护建议，帮助团队更好地识别关键维护需求。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专家评估与建议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识别关键维护需求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运维流程改进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分析项目运维过程中存在的问题，改进运维流程，提高运维效率和质量，如自动化部署、监控报警优化等。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针对项目技术架构存在的问题，制定优化方案，如提升系统性能、增强系统稳定性、优化数据库设计等。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根据用户需求和项目发展需要，对功能模块进行完善，如增加新功能、优化用户体验、提升安全性等。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制定针对性调整方案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对项目维护所需的资源进行详细分析，包括人力、物力、财力等方面的投入，确保资源的充足和合理利用。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根据关键维护需求的重要性和紧急程度，对各项维护任务进行优先级排序，确保重点任务得到优先处理。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风险与收益评估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对维护调整方案可能带来的风险和收益进行评估，确保方案的可行性和合理性，为决策提供依据。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评估资源投入与优先级排序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技术层面维护调整措施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定期对服务器、网络设备进行性能检查和评估，确保硬件资源满足项目需求。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监控关键业务指标，及时发现并解决性能瓶颈和故障问题。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系统性能优化及故障排查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对系统软件进行升级、打补丁等操作，提高系统稳定性和安全性。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建立完善的故障排查机制，快速定位并解决系统故障。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数据备份恢复策略部署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制定详细的数据备份计划，包括备份频率、备份内容、存储位置等。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采用可靠的备份技术，如增量备份、差异备份等，确保数据完整性和一致性。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定期对备份数据进行恢复测试，验证备份数据的可用性和完整性。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建立完善的数据恢复机制，确保在数据丢失或损坏时能够快速恢复。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https://d.book118.com/375234240003011103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2024-09-12T04:21:17.461</cp:lastPrinted>
  <dcterms:created xsi:type="dcterms:W3CDTF">2024-09-11T20:21:17Z</dcterms:created>
  <dcterms:modified xsi:type="dcterms:W3CDTF">2024-09-11T20:21:19Z</dcterms:modified>
</cp:coreProperties>
</file>