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C032B-4A77-4495-BFF8-1EE1E0FD2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A5F2C-FBA2-4C62-AAED-737DBA74A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51AD0-8D8E-46DA-946C-445A48F83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18D59-E690-48C0-B12C-DE0F04CCD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5C05EA-BBDD-4265-A93F-61C81A8DB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E56227-79CA-4032-B2CD-609A969C1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26D792-304C-4D48-9425-0D7C03BD8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474F1-4DBF-4715-998F-3CEB623BF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12544-8DC1-499B-8ADD-432D3A984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C7634-149A-406F-830F-EEAD012C4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47B1A-5016-4C3B-8C44-A3CBC3079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40141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智慧园区建设方案的教育与科研支持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教育与科研支持需求分析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智慧园区教育资源整合方案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科研支持能力提升策略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人才队伍培养与激励机制设计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合作交流与拓展空间布局规划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人工智能等新一代信息技术，实现园区内及时、互动、整合的信息感知、传递和处理，以提高园区产业集聚能力、企业经济竞争能力、可持续发展能力为先进特征，实现园区内社会、经济、环境整体协调发展的先进园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随着技术的不断进步和应用需求的不断提高，智慧园区建设将呈现以下发展趋势：一是数字化、网络化、智能化、绿色化；二是产业集聚、服务集成、运营集约；三是平台化、生态化、社会化。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通过信息技术手段，实现园区内各类信息的数字化、网络化，提高信息传递和处理的效率和准确性。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运用人工智能、机器学习等技术，实现园区内各类设施的自动化、智能化管理，提高管理效率和服务水平。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注重环保、节能、可持续发展等方面，通过绿色建筑、清洁能源等手段，降低园区对环境的影响。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通过政策引导、产业扶持等措施，吸引相关产业在园区内集聚发展，形成产业链上下游的协同效应。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产业集聚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智慧园区核心特点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中关村科技园、张江高科技园区等是国内智慧园区的典型代表。这些园区通过引进高端人才和技术，大力发展高新技术产业和现代服务业，形成了具有国际竞争力的产业集群和创新中心。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硅谷、新加坡裕廊工业园等是国外智慧园区的典型代表。这些园区以科技创新为驱动，注重产学研合作和人才培养，形成了世界领先的科技研发中心和产业创新中心。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教育与科研支持需求分析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993" r="1799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提供全面的基础教育资源，包括学校、幼儿园等教育机构，满足园区内员工和居民子女的教育需求。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基础教育资源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结合园区产业发展需求，提供职业教育和技能培训资源，培养符合园区产业发展需求的高素质技能人才。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引进高等教育机构或合作办学，提供高等教育资源，促进产学研深度融合，提升园区整体创新能力和竞争力。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高等教育资源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教育资源需求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建设高水平的实验室和研究机构，提供先进的科研设备和技术支持，吸引优秀的科研人才，推动科研成果转化和应用。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实验室和研究机构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搭建学术交流与合作平台，促进园区内外科研机构之间的合作与交流，提升园区的学术影响力和国际竞争力。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引进和培育科技中介服务机构，为园区企业提供技术转移、成果转化、知识产权保护等全方位服务，推动科技创新和产业升级。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科技中介服务机构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科研设施需求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人才交流与合作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加强人才交流与合作，推动园区内外人才之间的流动与共享，提升园区整体人才素质和创新能力。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高层次人才引进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制定优惠政策，吸引海内外高层次人才来园区工作和创新，为园区发展提供强有力的人才支撑。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通过学历教育、职业教育、继续教育等多种途径，培养符合园区产业发展需求的人才梯队，形成合理的人才结构。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人才队伍培养需求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智慧园区教育资源整合方案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引进国内外优质教育资源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积极引进国内外知名高校、科研机构、企业的优质教育资源，包括先进的教学理念、教学方法、课程体系、教学资源等。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建立教育资源库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整合各类教育资源，建立教育资源库，为园区内企业和员工提供多样化的学习选择和资源支持。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教育资源评估与优化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定期对引进的教育资源进行评估，确保其质量和有效性，并根据实际需求进行优化和更新。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优质教育资源引进策略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搭建在线教育平台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利用现代信息技术，搭建在线教育平台，实现线上线下相结合的教学模式，提高教育资源的利用效率和教学效果。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丰富在线课程内容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开发适合不同行业和岗位的在线课程，包括职业技能培训、创新创业教育、领导力培养等，满足园区内企业和员工的多样化学习需求。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在线教育平台运营与推广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通过线上线下相结合的方式，积极推广在线教育平台，吸引更多的企业和员工参与学习，提高平台的知名度和影响力。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在线教育平台搭建及运营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深化校企合作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积极推动园区内企业与高校、科研机构的合作，共同开展人才培养、科技创新等活动，促进产学研深度融合。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创新合作模式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探索多种校企合作模式，如共建实验室、联合研发、人才培养基地等，实现资源共享和优势互补。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实践成果展示与推广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及时总结和展示校企合作的实践成果，通过举办成果展示会、交流会等活动，促进合作成果的转化和应用。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校企合作模式创新与实践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科研支持能力提升策略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https://d.book118.com/375240141143011044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2024-09-06T22:12:10.298</cp:lastPrinted>
  <dcterms:created xsi:type="dcterms:W3CDTF">2024-09-06T14:12:10Z</dcterms:created>
  <dcterms:modified xsi:type="dcterms:W3CDTF">2024-09-06T14:12:12Z</dcterms:modified>
</cp:coreProperties>
</file>