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742AC-BBC7-403D-9894-AF51079C9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1F312-BCB4-4D4D-B4BC-C6308C8BB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3EDD6-A83B-43FA-A7C0-0274B2792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F4860-F9E7-4CF3-A79E-DCB54DF52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1FD36-E6E6-48E6-84B4-F9678D47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4D9BB-2026-4198-A7FF-CA8684409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BFA640-A89C-4A9A-8B56-3925ECB56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15624-0622-488B-B342-94B821870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B49CD-C85B-4331-B5A5-FC84D415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004B8-54B8-4BAC-8041-39B523868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3C43C-E534-46BF-9EDF-29FF6748C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40241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透析个案查房高大上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透析个案查房概述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透析个案查房的流程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透析个案查房的技巧与策略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透析个案查房的案例分享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透析个案查房的未来展望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透析个案查房概述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透析个案查房是一种以患者为中心，由医护人员共同参与，针对透析患者进行的系统化、个体化的诊疗和护理活动。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以患者需求为导向，注重个体差异，强调跨学科合作，提供全面、专业的医疗服务。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透析个案查房的重要性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通过个案查房，医护人员可以全面了解患者病情，制定科学、合理的治疗方案，提高治疗效果。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个案查房有助于及时发现和解决潜在的医疗风险，降低患者并发症和不良反应的发生率。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促进医护沟通与协作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个案查房为医护人员提供了一个交流和学习的平台，有助于提高医护团队的协作能力和整体水平。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透析个案查房起源于20世纪中叶，随着医学技术的不断发展和人们对医疗服务需求的提高，其理念和实践逐渐成熟和完善。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现代透析个案查房更加注重个体化、精细化、综合化的医疗服务，不断引入新的诊疗技术和护理模式，以适应不断变化的医疗环境和社会需求。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透析个案查房的历史与发展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透析个案查房的流程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明确查房的目标，例如了解患者病情、评估治疗效果、提高医护人员技能等。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根据查房目的选择具有代表性的病例，确保病例具有典型性和普遍性。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收集患者的病史、检查结果、治疗方案等资料，以及必要的医疗器械和药品。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提前通知参与查房的医护人员，确保他们了解查房的目的和要求。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确定查房目的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选择病例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准备资料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通知参与人员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介绍病例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讨论治疗方案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简要介绍患者的病情、治疗过程和效果等情况，使参与人员对病例有初步了解。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通过观察患者的症状、体征和检查结果，评估患者的病情和治疗效果。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针对患者的病情，讨论当前的治疗方案是否合适，提出改进意见和建议。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鼓励参与人员提问和发表意见，促进医护人员之间的交流和讨论。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对患者的病情和治疗方案进行总结，明确下一步的治疗计划和注意事项。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总结病情和治疗方案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根据查房过程中发现的问题和不足之处，提出改进意见和建议，提高医护人员的技能和水平。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将查房过程和结论记录下来，整理归档，为今后的病例分析和学术研究提供参考。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记录与归档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对参与查房的医护人员表示感谢，鼓励他们在今后的工作中积极参与类似活动。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感谢参与人员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透析个案查房的技巧与策略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https://d.book118.com/375240241302011103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2024-09-13T06:29:17.282</cp:lastPrinted>
  <dcterms:created xsi:type="dcterms:W3CDTF">2024-09-12T22:29:17Z</dcterms:created>
  <dcterms:modified xsi:type="dcterms:W3CDTF">2024-09-12T22:29:19Z</dcterms:modified>
</cp:coreProperties>
</file>