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B500A-01F0-48A2-BBE3-82DA7EF2C9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49A2F-3166-48A7-A4CC-524500ECE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A4BB3-D62D-46A9-87C0-8B3881EFD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9D8A4-8715-4850-B1F7-B8EC94299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0FBC54-D8AB-44B1-BED0-3AF4666EA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CE11D1-CFDA-4755-9B1B-537064D10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1F02FE-E686-47A4-8DCE-8F616F2BD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5EDC76-DD02-40AB-A987-22DA3DD7C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E6F7B-0129-4492-A191-89AE4FE8A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867FC-8ECC-4569-A5C4-FD1593D319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150426-6C3D-4DD0-99D3-D298BB6FC8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4121401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消费者反馈与产品质量提升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消费者反馈的重要性
 消费者反馈的数据收集与分析
 产品质量提升的必要性
 消费者反馈与产品质量关系分析
 基于消费者反馈的产品改进策略
 产品质量提升的具体实施方案
 消费者反馈与产品质量提升的案例分析
 结论与建议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消费者反馈的重要性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消费者反馈与产品质量提升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消费者反馈的重要性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消费者反馈的重要性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1.提升产品质量：消费者反馈是评估产品质量的有效方式，企业可以通过反馈了解产品优点和不足，进而进行针对性改进，提升产品质量和竞争力。</a:t>
            </a:r>
          </a:p>
          <a:p>
            <a:r>
              <a:t>2.增强消费者忠诚度：积极采集和处理消费者反馈，展示企业对消费者权益的尊重，有助于增强消费者对企业的信任，提高消费者忠诚度。</a:t>
            </a:r>
          </a:p>
          <a:p>
            <a:r>
              <a:t>3.驱动市场创新：消费者反馈可以提供市场需求和趋势的重要信息，有助于企业发现新的市场机会，推动产品和服务的创新。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消费者反馈在产品质量提升中的具体应用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1.数据收集与分析：通过多种渠道收集消费者反馈数据，运用数据分析工具，发现产品问题的根源，为产品质量改进提供科学依据。</a:t>
            </a:r>
          </a:p>
          <a:p>
            <a:r>
              <a:t>2.及时反馈与处理：建立快速响应机制，对消费者反馈进行及时处理，确保消费者问题得到及时解决，提升消费者满意度。</a:t>
            </a:r>
          </a:p>
          <a:p>
            <a:r>
              <a:t>3.持续改进文化：将消费者反馈融入企业文化，倡导持续改进的精神，使产品质量提升成为企业的常态工作。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消费者反馈的重要性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消费者反馈的未来发展趋势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1.智能化分析：随着人工智能技术的发展，消费者反馈分析将更加智能化，帮助企业更精准地识别问题，提高产品质量改进的效率。</a:t>
            </a:r>
          </a:p>
          <a:p>
            <a:r>
              <a:t>2.实时互动：实时互动技术将加强企业与消费者的沟通，提高消费者反馈的及时性和有效性，为消费者提供更个性化的服务。</a:t>
            </a:r>
          </a:p>
          <a:p>
            <a:r>
              <a:t>3.跨界融合：消费者反馈将与不同领域的知识和技术相结合，形成跨界的解决方案，为消费者提供更全面、更高质量的产品和服务。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消费者反馈的数据收集与分析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消费者反馈与产品质量提升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消费者反馈的数据收集与分析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消费者反馈数据收集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1.数据来源多样化：收集消费者反馈数据的渠道应多样化，包括在线调查、社交媒体分析、客户服务中心数据等，以便全方位捕捉消费者意见。</a:t>
            </a:r>
          </a:p>
          <a:p>
            <a:r>
              <a:t>2.数据清洗与整理：对收集到的原始数据进行清洗和整理，剔除无效和错误数据，保证分析结果的准确性。</a:t>
            </a:r>
          </a:p>
          <a:p>
            <a:r>
              <a:t>3.实时数据监测：建立实时数据监测机制，及时发现消费者反馈，以便快速响应市场需求和消费者诉求。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消费者反馈数据分析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1.数据挖掘：通过数据挖掘技术，深入分析消费者反馈数据，发现隐藏在数据背后的消费者行为和需求模式。</a:t>
            </a:r>
          </a:p>
          <a:p>
            <a:r>
              <a:t>2.文本分析：对消费者反馈的文本数据进行情感分析和语义分析，了解消费者对产品的态度和意见。</a:t>
            </a:r>
          </a:p>
          <a:p>
            <a:r>
              <a:t>3.数据可视化：将分析结果以直观的数据可视化形式展示，便于团队成员快速理解和获取关键信息。</a:t>
            </a:r>
          </a:p>
          <a:p>
            <a:r>
              <a:t>以上内容仅供参考，具体内容可以根据您的需求进行调整优化。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产品质量提升的必要性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消费者反馈与产品质量提升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产品质量提升的必要性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产品质量提升的竞争优势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1.提升产品质量可以增强企业在市场中的竞争力，吸引更多消费者，增加市场份额。</a:t>
            </a:r>
          </a:p>
          <a:p>
            <a:r>
              <a:t>2.高质量产品可以提高消费者的忠诚度和口碑，为企业赢得更多潜在客户。</a:t>
            </a:r>
          </a:p>
          <a:p>
            <a:r>
              <a:t>3.产品质量是企业在竞争激烈的市场中脱颖而出的关键因素，有利于建立品牌形象。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消费者需求与产品质量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1.随着消费者消费观念的提升，他们对产品质量的要求也越来越高，提升产品质量可以满足消费者的需求。</a:t>
            </a:r>
          </a:p>
          <a:p>
            <a:r>
              <a:t>2.提高产品质量可以增加消费者的购买意愿和复购率，提高企业的销售业绩。</a:t>
            </a:r>
          </a:p>
          <a:p>
            <a:r>
              <a:t>3.消费者对产品质量的反馈是企业改进产品的重要依据，有助于提升产品质量和市场竞争力。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产品质量提升的必要性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1.提升产品质量有助于满足国家和地区的安全标准，避免因产品质量问题引发的安全事故。</a:t>
            </a:r>
          </a:p>
          <a:p>
            <a:r>
              <a:t>2.遵守安全标准可以提高企业的合规性，避免法律风险和经济损失。</a:t>
            </a:r>
          </a:p>
          <a:p>
            <a:r>
              <a:t>3.安全标准的提升也可以增强消费者的信任度，提高企业的社会形象和品牌价值。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技术创新与产品质量提升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1.技术创新是提高产品质量的有效途径，可以提升产品的性能、功能和可靠性。</a:t>
            </a:r>
          </a:p>
          <a:p>
            <a:r>
              <a:t>2.采用新技术和新材料可以提高产品的质量水平，满足消费者日益增长的需求。</a:t>
            </a:r>
          </a:p>
          <a:p>
            <a:r>
              <a:t>3.技术创新是企业保持竞争优势的重要手段，有助于提升产品质量和市场地位。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产品质量与安全标准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产品质量提升的必要性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质量与成本控制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1.提高产品质量并不一定意味着成本增加，通过改进生产工艺和优化供应链管理可以降低质量成本。</a:t>
            </a:r>
          </a:p>
          <a:p>
            <a:r>
              <a:t>2.有效的质量控制可以减少产品不良率和退货率，降低生产成本和售后服务成本。</a:t>
            </a:r>
          </a:p>
          <a:p>
            <a:r>
              <a:t>3.通过提高产品质量和降低成本，企业可以提高盈利能力和市场竞争力。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可持续发展与产品质量提升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1.提升产品质量可以促进企业的可持续发展，提高资源利用效率和生态环境保护。</a:t>
            </a:r>
          </a:p>
          <a:p>
            <a:r>
              <a:t>2.采用环保材料和节能技术可以提高产品的质量和环境友好性，符合可持续发展的趋势。</a:t>
            </a:r>
          </a:p>
          <a:p>
            <a:r>
              <a:t>3.可持续发展理念的提升可以提高企业的社会责任感和公众形象，有助于提升产品质量和市场竞争力。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消费者反馈与产品质量关系分析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消费者反馈与产品质量提升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消费者反馈与产品质量关系分析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消费者反馈与产品质量关系的重要性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1.消费者反馈是产品质量改进的关键驱动力，有助于提高产品的满意度和忠诚度。</a:t>
            </a:r>
          </a:p>
          <a:p>
            <a:r>
              <a:t>2.有效的消费者反馈系统可以帮助企业更好地理解消费者需求，进而优化产品设计。</a:t>
            </a:r>
          </a:p>
          <a:p>
            <a:r>
              <a:t>3.通过对消费者反馈数据的分析，企业可以识别出产品的优点和不足，为未来的产品研发提供方向。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消费者反馈数据的收集与分析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1.多种反馈渠道的建立有助于获取更全面的消费者意见，包括在线评价、社交媒体、调查问卷等。</a:t>
            </a:r>
          </a:p>
          <a:p>
            <a:r>
              <a:t>2.数据挖掘和文本分析技术可用于消费者反馈的深入分析，以发现隐藏的模式和趋势。</a:t>
            </a:r>
          </a:p>
          <a:p>
            <a:r>
              <a:t>3.实时监控消费者反馈可以及时发现问题，快速响应消费者需求。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消费者反馈与产品质量关系分析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以消费者反馈为基础的产品改进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1.根据消费者反馈调整产品设计，确保产品更好地满足消费者期望。</a:t>
            </a:r>
          </a:p>
          <a:p>
            <a:r>
              <a:t>2.对于消费者反馈中的共性问题，企业应优先进行改进，以提高整体产品质量。</a:t>
            </a:r>
          </a:p>
          <a:p>
            <a:r>
              <a:t>3.在产品改进过程中，持续与消费者沟通，确保改进方向与消费者需求保持一致。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消费者反馈与品牌形象塑造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1.良好的消费者反馈有助于提升品牌形象，提高市场竞争力。</a:t>
            </a:r>
          </a:p>
          <a:p>
            <a:r>
              <a:t>2.企业应积极回应消费者反馈，展示对消费者权益的尊重，增强消费者信任。</a:t>
            </a:r>
          </a:p>
          <a:p>
            <a:r>
              <a:t>3.通过宣传消费者正面反馈，打造品牌口碑，吸引更多潜在客户。</a:t>
            </a:r>
          </a:p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消费者反馈与产品质量关系分析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消费者反馈系统的持续优化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1.定期对消费者反馈系统进行评估和改进，确保其适应不断变化的市场环境。</a:t>
            </a:r>
          </a:p>
          <a:p>
            <a:r>
              <a:t>2.通过引入新技术和方法，提高消费者反馈数据处理的效率和准确性。</a:t>
            </a:r>
          </a:p>
          <a:p>
            <a:r>
              <a:t>3.加强内部沟通，确保各部门都能充分利用消费者反馈数据，提高整个企业的响应速度和服务质量。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法规与道德框架内的消费者反馈处理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1.遵守相关法律法规，保护消费者权益，确保消费者反馈数据的合法使用。</a:t>
            </a:r>
          </a:p>
          <a:p>
            <a:r>
              <a:t>2.建立道德准则，确保消费者反馈处理过程中公平公正，尊重消费者隐私。</a:t>
            </a:r>
          </a:p>
          <a:p>
            <a:r>
              <a:t>3.加强内部培训，提高员工对消费者反馈处理的敏感度和责任感。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https://d.book118.com/375241214011011040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 消费者反馈的重要性</vt:lpstr>
      <vt:lpstr> 消费者反馈的重要性</vt:lpstr>
      <vt:lpstr> 消费者反馈的重要性</vt:lpstr>
      <vt:lpstr> 消费者反馈的数据收集与分析</vt:lpstr>
      <vt:lpstr> 消费者反馈的数据收集与分析</vt:lpstr>
      <vt:lpstr> 产品质量提升的必要性</vt:lpstr>
      <vt:lpstr> 产品质量提升的必要性</vt:lpstr>
      <vt:lpstr> 产品质量提升的必要性</vt:lpstr>
      <vt:lpstr> 产品质量提升的必要性</vt:lpstr>
      <vt:lpstr> 消费者反馈与产品质量关系分析</vt:lpstr>
      <vt:lpstr> 消费者反馈与产品质量关系分析</vt:lpstr>
      <vt:lpstr> 消费者反馈与产品质量关系分析</vt:lpstr>
      <vt:lpstr> 消费者反馈与产品质量关系分析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2024-08-30T21:23:00.594</cp:lastPrinted>
  <dcterms:created xsi:type="dcterms:W3CDTF">2024-08-30T13:23:00Z</dcterms:created>
  <dcterms:modified xsi:type="dcterms:W3CDTF">2024-08-30T13:23:02Z</dcterms:modified>
</cp:coreProperties>
</file>