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0D51C-C3B9-4F09-A1F7-B0146447B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35EA55-B96D-4023-9944-E4E7325DF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A671D-E0F4-404F-9E33-2C9FBF982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6F666F-1987-4CA9-87F4-D8D4EAD9A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5AD8DE-F30E-469A-ADAD-A6FE9853C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CD3041-50DD-49A8-B23D-DD1812470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59964F-A899-4BFD-BEB4-5B155AB68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7A73B4-6C7F-4D0A-885E-09E6C5DE5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B10BB4-8DEF-4BBB-BEBD-9FC09C597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EA1C9-47C7-401F-82EA-AC01EB68A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13E5A-866F-48A4-B2E0-270B36B7C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24130301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医生年终个人总结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临床技能与经验分享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医德医风及职业操守评价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对医院和科室建议与意见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本年度共接诊患者XX人次，较去年同期增长XX%。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接诊患者数量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接诊患者中，以呼吸系统疾病、消化系统疾病和泌尿系统疾病为主，占比分别为XX%、XX%和XX%。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病种分布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本年度接诊患者数量及病种分布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本年度共进行手术XX例，成功率为XX%，较去年同期提高XX个百分点。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手术治疗成功率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术后并发症发生率为XX%，较去年同期下降XX个百分点。通过改进手术技巧和加强术后护理，有效减少了并发症的发生。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并发症控制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手术治疗成功率与并发症控制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科研项目进展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本年度共承担科研项目XX项，其中国家级项目XX项，省级项目XX项。目前已完成XX项，取得阶段性成果XX项。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本年度共发表论文XX篇，其中SCI论文XX篇，影响因子总计XX。参与编写专著XX部，获得专利授权XX项。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科研项目进展及学术成果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参与培训情况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本年度共参加各类培训XX次，包括学术会议、技能培训和在线课程等。通过培训，不断提高了自身的专业素养和临床技能。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学习提升情况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积极学习新知识、新技术，不断提高自身的医疗水平和服务质量。同时，也注重培养自身的沟通能力和团队协作精神，为患者提供更加优质的医疗服务。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参与培训与学习提升情况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临床技能与经验分享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406" r="254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病例选择与分析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在过去的一年中，我接触到了多例疑难病例，如罕见病、复杂并发症等。通过仔细分析病史、症状、体征及实验室检查结果，我成功地对这些病例进行了准确的诊断。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治疗策略制定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针对疑难病例，我积极查阅相关文献，学习最新治疗指南，并根据患者的具体情况制定个性化的治疗方案。同时，我也注重与患者的沟通，解释治疗方案的利弊，取得患者的信任与合作。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团队协作与多学科会诊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在处理疑难病例时，我深知团队协作的重要性。因此，我积极与其他科室专家进行多学科会诊，共同讨论病情和治疗方案，为患者提供全面的诊疗服务。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疑难病例分析与处理经验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新技术学习与实践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在过去的一年中，我积极学习并掌握了多项新技术和新方法，如机器人辅助手术、三维打印技术等。这些新技术在提高手术精度、减少并发症等方面具有显著优势。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临床经验积累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通过不断实践新技术和新方法，我积累了丰富的临床经验。在处理类似病例时，我能够迅速制定治疗方案并熟练操作相关设备，为患者提供更加安全、有效的治疗。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学术交流与分享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为了推广新技术和新方法的应用，我积极参加学术会议和研讨会，与同行交流经验心得。同时，我也将自己的实践经验和研究成果发表在学术期刊上，为医学事业的发展做出贡献。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新技术、新方法应用体会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与同行交流合作经验分享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合作项目开展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在过去的一年中，我与多名同行合作开展了多个临床研究项目。通过共同制定研究方案、收集数据、分析结果等过程，我们取得了令人满意的研究成果。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经验分享与互助成长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在与同行合作的过程中，我不仅学到了很多新的知识和技能，还结识了很多志同道合的朋友。我们互相分享经验心得，共同探讨医学难题，实现了共同进步和成长。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在面对突发事件如急诊抢救、突发公共卫生事件等时，我能够迅速作出反应并制定应对措施。通过及时有效的处理，我成功地挽救了多名患者的生命。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紧急情况下的应对措施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在处理突发事件时，我注重危机管理和心理调适。通过合理安排工作流程、调整心态等方式，我能够在紧张的工作环境中保持冷静和专注，确保各项工作的顺利进行。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危机管理与心理调适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应对突发事件能力展示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医德医风及职业操守评价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在日常工作中，我始终坚守医德医风规范，将患者的健康和利益放在首位，尽我所能为患者提供优质的医疗服务。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严格遵守医德医风规范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我深知医生的职责不仅是治疗疾病，更要关心患者的身心健康。因此，我始终注重与患者的沟通，关注他们的需求和感受，尽力为他们提供温暖和关怀。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关爱患者，注重沟通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我始终尊重患者的知情权和选择权，充分告知患者治疗方案、风险和预后等信息，让患者能够做出明智的决策。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尊重患者权益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遵守医德规范，关爱患者表现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https://d.book118.com/375241303014011114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2024-09-21T01:03:46.629</cp:lastPrinted>
  <dcterms:created xsi:type="dcterms:W3CDTF">2024-09-20T17:03:46Z</dcterms:created>
  <dcterms:modified xsi:type="dcterms:W3CDTF">2024-09-20T17:03:48Z</dcterms:modified>
</cp:coreProperties>
</file>