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D040-9723-4FA3-BBA6-4F95C35A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0F46D-937E-4EFD-872A-30FFB3A5A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DB585-94BD-4AA5-AA21-FE826E56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570B1-ADAC-4C4E-90A9-865FCC79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D63C1-7F13-45F8-863D-11E66D23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9163D-0DD7-4B5D-A440-C1D7BBC77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47C5D-848C-43F8-A09B-BC747837E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EFE6F-23FF-47B2-81E6-2E0D61A7D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13050-E77B-4C64-A8FB-B3D7EFE8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9BEF1-4260-48EA-83FA-D843A51CE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93005-67F7-4E4A-B1AC-193C8A07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2244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氧气吸入护理查房PPT\n## 1.氧气吸入护理的基本概念与重要性\n### 1.1氧气吸入护理的定义与目的\n### 1.2氧气吸入护理的重要性及其对患者的影响\n### 1.3氧气吸入护理的适应症与禁忌症\n## 2.氧气吸入护理的实施方法与技巧\n### 2.1氧气吸入设备的种类与选择\n### 2.2氧气吸入护理的操作流程与步骤\n### 2.3氧气吸入护理的注意事项与技巧\n## 3.氧气吸入护理的监测与评估\n### 3.1氧气吸入护理的监测指标与方法\n### 3.2氧气吸入护理的效果评估与反馈\n### 3.3氧气吸入护理的并发症预防与处理\n## 4.特殊患者的氧气吸入护理\n### 4.1重症患者的氧气吸入护理策略\n### 4.2新生儿与儿童的氧气吸入护理特点\n### 4.3慢性阻塞性肺疾病患者的氧气吸入护理要点\n## 5.氧气吸入护理的案例分析与实践\n### 5.1成功案例分析：氧气吸入护理在临床中的应用\n### 5.2氧气吸入护理的失败案例分析及其原因\n### 5.3氧气吸入护理的实践经验与改进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氧气吸入护理查房PPT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氧气吸入护理的基本概念与重要性</a:t>
            </a:r>
            <a:endParaRPr/>
          </a:p>
        </p:txBody>
      </p:sp>
      <p:sp>
        <p:nvSpPr>
          <p:cNvPr id="8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氧气吸入护理是指通过吸入氧气来改善患者的氧合状况</a:t>
                </a:r>
                <a:endParaRPr/>
              </a:p>
            </p:txBody>
          </p:sp>
          <p:sp>
            <p:nvSpPr>
              <p:cNvPr id="1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提高动脉血氧分压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缓解低氧血症引起的症状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促进病情恢复</a:t>
                </a:r>
                <a:endParaRPr/>
              </a:p>
            </p:txBody>
          </p:sp>
          <p:sp>
            <p:nvSpPr>
              <p:cNvPr id="1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氧气吸入护理的目的</a:t>
                </a:r>
                <a:endParaRPr/>
              </a:p>
            </p:txBody>
          </p:sp>
          <p:sp>
            <p:nvSpPr>
              <p:cNvPr id="1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减轻低氧血症对机体的影响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1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氧气吸入护理的定义与目的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氧气吸入护理的重要性及其对患者的影响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缓解低氧血症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1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氧气吸入护理对患者的影响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提高心血管功能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增强免疫功能</a:t>
                </a:r>
                <a:endParaRPr/>
              </a:p>
            </p:txBody>
          </p:sp>
          <p:pic>
            <p:nvPicPr>
              <p:cNvPr id="1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氧气吸入护理的适应症</a:t>
                </a:r>
                <a:endParaRPr/>
              </a:p>
            </p:txBody>
          </p:sp>
          <p:sp>
            <p:nvSpPr>
              <p:cNvPr id="1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低氧血症患者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呼吸功能不全患者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心血管功能不全患者</a:t>
                </a:r>
                <a:endParaRPr/>
              </a:p>
            </p:txBody>
          </p:sp>
          <p:sp>
            <p:nvSpPr>
              <p:cNvPr id="1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氧气吸入护理的禁忌症</a:t>
                </a:r>
                <a:endParaRPr/>
              </a:p>
            </p:txBody>
          </p:sp>
          <p:sp>
            <p:nvSpPr>
              <p:cNvPr id="1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氧分压过高患者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严重肺水肿患者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呼吸道炎症患者</a:t>
                </a:r>
                <a:endParaRPr/>
              </a:p>
            </p:txBody>
          </p:sp>
          <p:sp>
            <p:nvSpPr>
              <p:cNvPr id="1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氧气吸入护理的适应症与禁忌症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氧气吸入护理的实施方法与技巧</a:t>
            </a:r>
            <a:endParaRPr/>
          </a:p>
        </p:txBody>
      </p:sp>
      <p:sp>
        <p:nvSpPr>
          <p:cNvPr id="16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氧气吸入设备的种类与选择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氧气吸入设备的种类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氧气浓缩器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氧气输送系统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氧气吸入设备的选择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根据患者的需求和病情选择合适的设备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考虑设备的便携性、安全性和经济性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7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8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80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氧气吸入护理的操作流程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选择合适的氧气吸入设备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安装和调整氧气浓度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指导患者正确的吸氧方法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观察和记录患者的反应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氧气吸入护理的步骤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评估患者的呼吸状况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调整氧气流量和浓度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检查氧气设备是否正常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指导患者正确的吸氧姿势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观察和记录患者的反应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氧气吸入护理的操作流程与步骤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氧气吸入护理的注意事项与技巧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注意氧气的安全使用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定期检查和维护氧气设备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氧气吸入护理的技巧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根据患者的病情调整氧气浓度和流量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鼓励患者进行深呼吸和有效咳嗽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定期评估氧气吸入的效果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氧气吸入护理的监测与评估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https://d.book118.com/375242244012011124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氧气吸入护理查房PPT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2024-09-28T04:13:37.170</cp:lastPrinted>
  <dcterms:created xsi:type="dcterms:W3CDTF">2024-09-27T20:13:37Z</dcterms:created>
  <dcterms:modified xsi:type="dcterms:W3CDTF">2024-09-27T20:13:39Z</dcterms:modified>
</cp:coreProperties>
</file>