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VRPMPV+PCJTLB+ArialMT"/>
      <p:regular r:id="rId18"/>
    </p:embeddedFont>
    <p:embeddedFont>
      <p:font typeface="WDSGED+MS-UIGothic"/>
      <p:regular r:id="rId19"/>
    </p:embeddedFont>
    <p:embeddedFont>
      <p:font typeface="DNDRKV+JMKOLG+MicrosoftYaHei-Bold"/>
      <p:regular r:id="rId20"/>
    </p:embeddedFont>
    <p:embeddedFont>
      <p:font typeface="QKONIO+TTLTHQ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BCBC6-1B85-4039-89E6-898B35AC9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42C63-E609-402A-B5A3-D81C8AFBB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C7142-6357-4966-8B3B-91BA61AE4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82A7D-70EB-4A8C-A923-5077B69DF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6E72EF-8022-444D-87B1-DC7D936B6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E71A91-7D7C-484B-8CD2-82A35E56D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63694D-3BE1-458D-A3E4-AFA20D9AE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B1CB5-1F27-4D18-9D4F-5928450CD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9CA28-D9FC-417A-9514-40E6D8086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5DEBE-DDD4-40D5-80F9-AF50AFAAD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9FCA6-1A04-4659-A568-97C8EE1E3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42300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RPMPV+PCJTLB+ArialMT"/>
                <a:cs typeface="VRPMPV+PCJTL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DSGED+MS-UIGothic"/>
                <a:cs typeface="WDSGED+MS-UIGothic"/>
              </a:rPr>
              <a:t>断指再植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术简</a:t>
            </a:r>
            <a:r>
              <a:rPr sz="2400">
                <a:solidFill>
                  <a:srgbClr val="00B6FF"/>
                </a:solidFill>
                <a:latin typeface="WDSGED+MS-UIGothic"/>
                <a:cs typeface="WDSGED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4439861" cy="133208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RPMPV+PCJTLB+ArialMT"/>
                <a:cs typeface="VRPMPV+PCJTL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DSGED+MS-UIGothic"/>
                <a:cs typeface="WDSGED+MS-UIGothic"/>
              </a:rPr>
              <a:t>断指再植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WDSGED+MS-UIGothic"/>
                <a:cs typeface="WDSGED+MS-UIGothic"/>
              </a:rPr>
              <a:t>后康复的重要性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RPMPV+PCJTLB+ArialMT"/>
                <a:cs typeface="VRPMPV+PCJTL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DSGED+MS-UIGothic"/>
                <a:cs typeface="WDSGED+MS-UIGothic"/>
              </a:rPr>
              <a:t>断指再植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WDSGED+MS-UIGothic"/>
                <a:cs typeface="WDSGED+MS-UIGothic"/>
              </a:rPr>
              <a:t>后康复方法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589210"/>
            <a:ext cx="5841941" cy="1880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RPMPV+PCJTLB+ArialMT"/>
                <a:cs typeface="VRPMPV+PCJTL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DSGED+MS-UIGothic"/>
                <a:cs typeface="WDSGED+MS-UIGothic"/>
              </a:rPr>
              <a:t>断指再植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WDSGED+MS-UIGothic"/>
                <a:cs typeface="WDSGED+MS-UIGothic"/>
              </a:rPr>
              <a:t>后康复的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B6FF"/>
                </a:solidFill>
                <a:latin typeface="WDSGED+MS-UIGothic"/>
                <a:cs typeface="WDSGED+MS-UIGothic"/>
              </a:rPr>
              <a:t>估与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监测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RPMPV+PCJTLB+ArialMT"/>
                <a:cs typeface="VRPMPV+PCJTL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DSGED+MS-UIGothic"/>
                <a:cs typeface="WDSGED+MS-UIGothic"/>
              </a:rPr>
              <a:t>断指再植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WDSGED+MS-UIGothic"/>
                <a:cs typeface="WDSGED+MS-UIGothic"/>
              </a:rPr>
              <a:t>后康复的常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00B6FF"/>
                </a:solidFill>
                <a:latin typeface="WDSGED+MS-UIGothic"/>
                <a:cs typeface="WDSGED+MS-UIGothic"/>
              </a:rPr>
              <a:t>及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B6FF"/>
                </a:solidFill>
                <a:latin typeface="WDSGED+MS-UIGothic"/>
                <a:cs typeface="WDSGED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RPMPV+PCJTLB+ArialMT"/>
                <a:cs typeface="VRPMPV+PCJTL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DSGED+MS-UIGothic"/>
                <a:cs typeface="WDSGED+MS-UIGothic"/>
              </a:rPr>
              <a:t>断指再植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WDSGED+MS-UIGothic"/>
                <a:cs typeface="WDSGED+MS-UIGothic"/>
              </a:rPr>
              <a:t>后康复的案例分享与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讨论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WDSGED+MS-UIGothic"/>
                <a:cs typeface="WDSGED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DNDRKV+JMKOLG+MicrosoftYaHei-Bold"/>
                <a:cs typeface="DNDRKV+JMKOLG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DSGED+MS-UIGothic"/>
                <a:cs typeface="WDSGED+MS-UIGothic"/>
              </a:rPr>
              <a:t>断指再植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WDSGED+MS-UIGothic"/>
                <a:cs typeface="WDSGED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DSGED+MS-UIGothic"/>
                <a:cs typeface="WDSGED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DSGED+MS-UIGothic"/>
                <a:cs typeface="WDSGED+MS-UIGothic"/>
              </a:rPr>
              <a:t>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DSGED+MS-UIGothic"/>
                <a:cs typeface="WDSGED+MS-UIGothic"/>
              </a:rPr>
              <a:t>断指再植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WDSGED+MS-UIGothic"/>
                <a:cs typeface="WDSGED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WDSGED+MS-UIGothic"/>
                <a:cs typeface="WDSGED+MS-UIGothic"/>
              </a:rPr>
              <a:t>史与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WDSGED+MS-UIGothic"/>
                <a:cs typeface="WDSGED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1550">
                <a:solidFill>
                  <a:srgbClr val="00B6FF"/>
                </a:solidFill>
                <a:latin typeface="WDSGED+MS-UIGothic"/>
                <a:cs typeface="WDSGED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FFFFFF"/>
                </a:solidFill>
                <a:latin typeface="WDSGED+MS-UIGothic"/>
                <a:cs typeface="WDSGED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DSGED+MS-UIGothic"/>
                <a:cs typeface="WDSGED+MS-UIGothic"/>
              </a:rPr>
              <a:t>随着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FFFFFF"/>
                </a:solidFill>
                <a:latin typeface="WDSGED+MS-UIGothic"/>
                <a:cs typeface="WDSGED+MS-UIGothic"/>
              </a:rPr>
              <a:t>微外科技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WDSGED+MS-UIGothic"/>
                <a:cs typeface="WDSGED+MS-UIGothic"/>
              </a:rPr>
              <a:t>的不断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WDSGED+MS-UIGothic"/>
                <a:cs typeface="WDSGED+MS-UIGothic"/>
              </a:rPr>
              <a:t>步，断指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DSGED+MS-UIGothic"/>
                <a:cs typeface="WDSGED+MS-UIGothic"/>
              </a:rPr>
              <a:t>再植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WDSGED+MS-UIGothic"/>
                <a:cs typeface="WDSGED+MS-UIGothic"/>
              </a:rPr>
              <a:t>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FFFFFF"/>
                </a:solidFill>
                <a:latin typeface="WDSGED+MS-UIGothic"/>
                <a:cs typeface="WDSGED+MS-UIGothic"/>
              </a:rPr>
              <a:t>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WDSGED+MS-UIGothic"/>
                <a:cs typeface="WDSGED+MS-UIGothic"/>
              </a:rPr>
              <a:t>一种常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WDSGED+MS-UIGothic"/>
                <a:cs typeface="WDSGED+MS-UIGothic"/>
              </a:rPr>
              <a:t>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WDSGED+MS-UIGothic"/>
                <a:cs typeface="WDSGED+MS-UIGothic"/>
              </a:rPr>
              <a:t>，广泛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WDSGED+MS-UIGothic"/>
                <a:cs typeface="WDSGED+MS-UIGothic"/>
              </a:rPr>
              <a:t>用于各种原因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WDSGED+MS-UIGothic"/>
                <a:cs typeface="WDSGED+MS-UIGothic"/>
              </a:rPr>
              <a:t>致的断指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FFFFFF"/>
                </a:solidFill>
                <a:latin typeface="WDSGED+MS-UIGothic"/>
                <a:cs typeface="WDSGE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DSGED+MS-UIGothic"/>
                <a:cs typeface="WDSGED+MS-UIGothic"/>
              </a:rPr>
              <a:t>断指再植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WDSGED+MS-UIGothic"/>
                <a:cs typeface="WDSGED+MS-UIGothic"/>
              </a:rPr>
              <a:t>的手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术过</a:t>
            </a:r>
            <a:r>
              <a:rPr sz="3000">
                <a:solidFill>
                  <a:srgbClr val="00B6FF"/>
                </a:solidFill>
                <a:latin typeface="WDSGED+MS-UIGothic"/>
                <a:cs typeface="WDSGED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NDRKV+JMKOLG+MicrosoftYaHei-Bold"/>
                <a:cs typeface="DNDRKV+JMKOLG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NDRKV+JMKOLG+MicrosoftYaHei-Bold"/>
                <a:cs typeface="DNDRKV+JMKOLG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NDRKV+JMKOLG+MicrosoftYaHei-Bold"/>
                <a:cs typeface="DNDRKV+JMKOLG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00B6FF"/>
                </a:solidFill>
                <a:latin typeface="WDSGED+MS-UIGothic"/>
                <a:cs typeface="WDSGED+MS-UIGothic"/>
              </a:rPr>
              <a:t>前准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WDSGED+MS-UIGothic"/>
                <a:cs typeface="WDSGED+MS-UIGothic"/>
              </a:rPr>
              <a:t>手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术过</a:t>
            </a:r>
            <a:r>
              <a:rPr sz="2000">
                <a:solidFill>
                  <a:srgbClr val="00B6FF"/>
                </a:solidFill>
                <a:latin typeface="WDSGED+MS-UIGothic"/>
                <a:cs typeface="WDSGED+MS-UIGothic"/>
              </a:rPr>
              <a:t>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00B6FF"/>
                </a:solidFill>
                <a:latin typeface="WDSGED+MS-UIGothic"/>
                <a:cs typeface="WDSGED+MS-UIGothic"/>
              </a:rPr>
              <a:t>后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000">
                <a:solidFill>
                  <a:srgbClr val="00B6FF"/>
                </a:solidFill>
                <a:latin typeface="WDSGED+MS-UIGothic"/>
                <a:cs typeface="WDSGED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DSGED+MS-UIGothic"/>
                <a:cs typeface="WDSGED+MS-UIGothic"/>
              </a:rPr>
              <a:t>康复的定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WDSGED+MS-UIGothic"/>
                <a:cs typeface="WDSGED+MS-UIGothic"/>
              </a:rPr>
              <a:t>及目的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WDSGED+MS-UIGothic"/>
                <a:cs typeface="WDSGED+MS-UIGothic"/>
              </a:rPr>
              <a:t>康复定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WDSGED+MS-UIGothic"/>
                <a:cs typeface="WDSGED+MS-UIGothic"/>
              </a:rPr>
              <a:t>康复目的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DSGED+MS-UIGothic"/>
                <a:cs typeface="WDSGED+MS-UIGothic"/>
              </a:rPr>
              <a:t>康复的必要性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00B6FF"/>
                </a:solidFill>
                <a:latin typeface="WDSGED+MS-UIGothic"/>
                <a:cs typeface="WDSGED+MS-UIGothic"/>
              </a:rPr>
              <a:t>防并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B6FF"/>
                </a:solidFill>
                <a:latin typeface="WDSGED+MS-UIGothic"/>
                <a:cs typeface="WDSGED+MS-UIGothic"/>
              </a:rPr>
              <a:t>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DSGED+MS-UIGothic"/>
                <a:cs typeface="WDSGED+MS-UIGothic"/>
              </a:rPr>
              <a:t>改善手指功能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DSGED+MS-UIGothic"/>
                <a:cs typeface="WDSGED+MS-UIGothic"/>
              </a:rPr>
              <a:t>提高生活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300">
                <a:solidFill>
                  <a:srgbClr val="00B6FF"/>
                </a:solidFill>
                <a:latin typeface="WDSGED+MS-UIGothic"/>
                <a:cs typeface="WDSGED+MS-UIGothic"/>
              </a:rPr>
              <a:t>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DSGED+MS-UIGothic"/>
                <a:cs typeface="WDSGED+MS-UIGothic"/>
              </a:rPr>
              <a:t>康复与再植手指功能恢复的关系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400" y="1781809"/>
            <a:ext cx="328110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DSGED+MS-UIGothic"/>
                <a:cs typeface="WDSGED+MS-UIGothic"/>
              </a:rPr>
              <a:t>康复是再植手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600">
                <a:solidFill>
                  <a:srgbClr val="FFFFFF"/>
                </a:solidFill>
                <a:latin typeface="WDSGED+MS-UIGothic"/>
                <a:cs typeface="WDSGED+MS-UIGothic"/>
              </a:rPr>
              <a:t>成功的关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600">
                <a:solidFill>
                  <a:srgbClr val="FFFFFF"/>
                </a:solidFill>
                <a:latin typeface="WDSGED+MS-UIGothic"/>
                <a:cs typeface="WDSGED+MS-UIGothic"/>
              </a:rPr>
              <a:t>之一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24450" y="1781175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DSGED+MS-UIGothic"/>
                <a:cs typeface="WDSGED+MS-UIGothic"/>
              </a:rPr>
              <a:t>康复可以促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600">
                <a:solidFill>
                  <a:srgbClr val="FFFFFF"/>
                </a:solidFill>
                <a:latin typeface="WDSGED+MS-UIGothic"/>
                <a:cs typeface="WDSGED+MS-UIGothic"/>
              </a:rPr>
              <a:t>血液循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3830" y="4335779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DSGED+MS-UIGothic"/>
                <a:cs typeface="WDSGED+MS-UIGothic"/>
              </a:rPr>
              <a:t>康复可以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600">
                <a:solidFill>
                  <a:srgbClr val="FFFFFF"/>
                </a:solidFill>
                <a:latin typeface="WDSGED+MS-UIGothic"/>
                <a:cs typeface="WDSGED+MS-UIGothic"/>
              </a:rPr>
              <a:t>防并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600">
                <a:solidFill>
                  <a:srgbClr val="FFFFFF"/>
                </a:solidFill>
                <a:latin typeface="WDSGED+MS-UIGothic"/>
                <a:cs typeface="WDSGED+MS-UIGothic"/>
              </a:rPr>
              <a:t>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124450" y="4335779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DSGED+MS-UIGothic"/>
                <a:cs typeface="WDSGED+MS-UIGothic"/>
              </a:rPr>
              <a:t>康复可以提高生活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600">
                <a:solidFill>
                  <a:srgbClr val="FFFFFF"/>
                </a:solidFill>
                <a:latin typeface="WDSGED+MS-UIGothic"/>
                <a:cs typeface="WDSGED+MS-UIGothic"/>
              </a:rPr>
              <a:t>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DSGED+MS-UIGothic"/>
                <a:cs typeface="WDSGED+MS-UIGothic"/>
              </a:rPr>
              <a:t>物理治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KONIO+TTLTHQ+MicrosoftYaHei"/>
                <a:cs typeface="QKONIO+TTLTHQ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KONIO+TTLTHQ+MicrosoftYaHei"/>
                <a:cs typeface="QKONIO+TTLTHQ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KONIO+TTLTHQ+MicrosoftYaHei"/>
                <a:cs typeface="QKONIO+TTLTHQ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KONIO+TTLTHQ+MicrosoftYaHei"/>
                <a:cs typeface="QKONIO+TTLTHQ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DSGED+MS-UIGothic"/>
                <a:cs typeface="WDSGED+MS-UIGothic"/>
              </a:rPr>
              <a:t>早期活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3429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DSGED+MS-UIGothic"/>
                <a:cs typeface="WDSGED+MS-UIGothic"/>
              </a:rPr>
              <a:t>按摩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DSGED+MS-UIGothic"/>
                <a:cs typeface="WDSGED+MS-UIGothic"/>
              </a:rPr>
              <a:t>被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00B6FF"/>
                </a:solidFill>
                <a:latin typeface="WDSGED+MS-UIGothic"/>
                <a:cs typeface="WDSGED+MS-UIGothic"/>
              </a:rPr>
              <a:t>活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DSGED+MS-UIGothic"/>
                <a:cs typeface="WDSGED+MS-UIGothic"/>
              </a:rPr>
              <a:t>肌力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训练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00B6FF"/>
                </a:solidFill>
                <a:latin typeface="WDSGED+MS-UIGothic"/>
                <a:cs typeface="WDSGED+MS-UIGothic"/>
              </a:rPr>
              <a:t>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DSGED+MS-UIGothic"/>
                <a:cs typeface="WDSGED+MS-UIGothic"/>
              </a:rPr>
              <a:t>日常生活活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动训练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DSGED+MS-UIGothic"/>
                <a:cs typeface="WDSGED+MS-UIGothic"/>
              </a:rPr>
              <a:t>作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300" spc="23">
                <a:solidFill>
                  <a:srgbClr val="00B6FF"/>
                </a:solidFill>
                <a:latin typeface="WDSGED+MS-UIGothic"/>
                <a:cs typeface="WDSGED+MS-UIGothic"/>
              </a:rPr>
              <a:t>技能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辅</a:t>
            </a:r>
            <a:r>
              <a:rPr sz="2300" spc="25">
                <a:solidFill>
                  <a:srgbClr val="00B6FF"/>
                </a:solidFill>
                <a:latin typeface="WDSGED+MS-UIGothic"/>
                <a:cs typeface="WDSGED+MS-UIGothic"/>
              </a:rPr>
              <a:t>助器具的使用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https://d.book118.com/375242300211011114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VRPMPV+PCJTLB+ArialMT</vt:lpstr>
      <vt:lpstr>Times New Roman</vt:lpstr>
      <vt:lpstr>WDSGED+MS-UIGothic</vt:lpstr>
      <vt:lpstr>SimSun</vt:lpstr>
      <vt:lpstr>DNDRKV+JMKOLG+MicrosoftYaHei-Bold</vt:lpstr>
      <vt:lpstr>QKONIO+TTLTHQ+MicrosoftYaHei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2024-09-21T16:39:08.291</cp:lastPrinted>
  <dcterms:created xsi:type="dcterms:W3CDTF">2024-09-21T08:39:08Z</dcterms:created>
  <dcterms:modified xsi:type="dcterms:W3CDTF">2024-09-21T08:39:09Z</dcterms:modified>
</cp:coreProperties>
</file>