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579500-E8E0-4A22-9E52-36AB21803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0ADA90-3514-43D3-8608-DD430ABB1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F3CD4E-90E0-4DCA-8E58-17A7094BB8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25465A-EC3E-4C89-A2F7-C9F473EDA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80EF14-2131-4865-85F8-192CED5B5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089D54-8FBE-4C59-9852-B206F3A42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AA3F0C-8835-45A8-A807-2C3B7E279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D043E4-2A54-4E95-BB4E-AC4B5204E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08023E-E89B-4A15-947C-DB94433BF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8F5EEB-E531-4037-9713-5EDF4697C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820565-ED94-4A40-905D-D84F189C3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24304001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建筑设计专业实习的心得体会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实习背景与目的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建筑设计基础知识学习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实际操作能力提升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团队协作与沟通能力培养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职业规划与发展方向思考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总结反思与未来展望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实习背景与目的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实习单位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某知名建筑设计公司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岗位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建筑设计助理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主要职责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协助主设计师完成建筑设计方案，参与项目讨论、现场勘查、绘制图纸等工作。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实习单位及岗位介绍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/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/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/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/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实习目的与意义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深入了解建筑设计行业，熟悉设计流程、规范及标准；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掌握建筑设计相关软件及工具的使用方法；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培养团队协作精神和职业素养，提高解决实际问题的能力；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为未来的职业发展打下基础，积累实践经验。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2023年3月至2023年6月，共4个月；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实习时间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周一至周五，每天8小时；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每周工作时间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实习时间安排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建筑设计基础知识学习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建筑类型多样性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在实习期间，我接触到了住宅、商业、公共建筑等多种类型的设计项目，深刻体会到了不同类型建筑在功能、形态和风格上的多样性。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风格理解与表达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通过对不同建筑风格的研究与学习，如现代主义、后现代主义、地域性建筑等，我逐渐理解了各种风格的设计语言与表达方式，并在实践中尝试运用。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建筑类型与风格认知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在实习过程中，我熟练掌握了AutoCAD、SketchUp、Revit等建筑设计软件，能够高效地进行建模、渲染和图纸输出等操作。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学会了如何与团队成员协作，共同完成项目设计，包括分工合作、定期汇报和及时反馈等。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设计软件操作技能提升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软件熟练度提高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材料性能了解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通过实习，我对常用建筑材料如混凝土、钢材、木材等的性能特点有了更深入的了解，能够根据设计需求选择合适的材料。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创新材料应用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接触到了一些新型建筑材料，如复合材料、绿色建材等，了解了它们在建筑设计中的创新应用与潜力。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建筑材料选择与运用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实际操作能力提升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现场勘查与测量实践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现场环境感知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通过实地勘查，深入了解了项目所在地的自然环境、人文特色及场地条件，为后续设计提供了重要依据。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测量技能运用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在实习过程中，熟练掌握了使用测量仪器进行地形测绘、建筑定位等基本技能，提高了测量的准确性和效率。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数据处理与分析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学会了对测量数据进行整理、分析和解读，为设计方案的制定提供了可靠的数据支撑。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深化设计能力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通过参与项目深化设计，掌握了从概念到详细设计的转化技巧，提高了对设计细节的把控能力。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在团队中积极参与讨论和协作，学会了与不同专业背景的同事有效沟通，提高了团队协作效率。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设计思维拓展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在参与方案设计的过程中，不断激发创新思维，尝试多种设计手法和风格，提升了设计方案的多样性和创意性。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方案设计与深化过程参与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https://d.book118.com/375243040010011102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2024-09-10T18:53:08.756</cp:lastPrinted>
  <dcterms:created xsi:type="dcterms:W3CDTF">2024-09-10T10:53:08Z</dcterms:created>
  <dcterms:modified xsi:type="dcterms:W3CDTF">2024-09-10T10:53:11Z</dcterms:modified>
</cp:coreProperties>
</file>