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FDE2F-8591-4511-BE39-FAEF44AFC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53A20-F05E-4AA2-9AA6-7DB1EF4BC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AE33D-5FDA-4799-94D7-C39E28956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5DE29-CA1F-40EE-936C-9DC636E1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3BFD9C-FCF1-4538-BF95-20AF21D51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31B53-63C9-4A9F-9E38-11B5F7A0F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CE5F0-CAFB-4665-998E-DFD703B01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56263-7198-4E36-8713-E9E6E267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33360-281A-469D-892F-542DEE9EF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B39BC-EEB2-47A9-B507-8184C33C5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9A443-8584-453D-9E2F-2636132EB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4310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冬季常见疾病护理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冬季常见疾病概述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心脏病护理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冬季常见疾病概述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5400000">
            <a:off x="9850438" y="1679575"/>
            <a:ext cx="1162050" cy="116205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5400000">
            <a:off x="8497888" y="3051175"/>
            <a:ext cx="1162050" cy="11620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5400000">
            <a:off x="9850438" y="4422775"/>
            <a:ext cx="1162050" cy="1162050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145338" y="4422775"/>
            <a:ext cx="1162050" cy="1162050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973138" y="5600700"/>
            <a:ext cx="1612900" cy="1889125"/>
          </a:xfrm>
          <a:prstGeom prst="line">
            <a:avLst/>
          </a:prstGeom>
          <a:ln w="2540">
            <a:solidFill>
              <a:srgbClr val="D76739">
                <a:alpha val="21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-2435225" y="900113"/>
            <a:ext cx="4214813" cy="4938712"/>
          </a:xfrm>
          <a:prstGeom prst="line">
            <a:avLst/>
          </a:prstGeom>
          <a:ln w="2540">
            <a:solidFill>
              <a:srgbClr val="D76739">
                <a:alpha val="21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>
            <a:off x="1309688" y="1920907"/>
            <a:ext cx="4414838" cy="18387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309688" y="2380374"/>
            <a:ext cx="4414838" cy="3142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冻疮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750" r="21750"/>
          <a:stretch>
            <a:fillRect/>
          </a:stretch>
        </p:blipFill>
        <p:spPr>
          <a:xfrm>
            <a:off x="8497888" y="1680029"/>
            <a:ext cx="1162050" cy="1162050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497888" y="4422775"/>
            <a:ext cx="1162050" cy="116205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1792" r="21792"/>
          <a:stretch>
            <a:fillRect/>
          </a:stretch>
        </p:blipFill>
        <p:spPr>
          <a:xfrm>
            <a:off x="9850438" y="3051175"/>
            <a:ext cx="1162050" cy="1162050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冬季气温降低，容易导致身体抵抗力下降，引发感冒、流感等疾病。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冬季室内取暖导致空气干燥、不流通，容易滋生细菌和病毒。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冬季日照时间短，人体缺乏维生素D，影响免疫力和情绪。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穿着过厚容易出汗，导致感冒和皮肤干燥等问题。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气温下降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室内空气不流通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缺乏阳光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衣物过厚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25" r="1662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冬季常见疾病成因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及时增加衣物，保持室内温度适宜。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经常开窗通风，避免病毒和细菌滋生。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适当进行有氧运动，增强身体抵抗力。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多吃富含维生素的食物，保持身体健康。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冬季常见疾病预防措施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感冒时，体温可能会升高，出现发热症状。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感冒时，咳嗽是最常见的症状之一，通常伴随着喉咙疼痛。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感冒时，鼻子可能变得不通气，导致呼吸困难。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感冒时，人可能会感到疲倦无力，精神不振。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感冒的症状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感冒时，应多喝水以保持身体的水分平衡，有助于缓解症状。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感冒时，应多休息，避免过度劳累，以免加重症状。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如果症状较重，可以在医生的建议下使用一些感冒药来缓解症状。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蒸汽疗法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可以通过吸入蒸汽来缓解鼻塞和咳嗽症状，例如在浴室里呼吸蒸汽。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感冒的护理方法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避免接触病人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4436" r="443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经常开窗通风，保持室内空气新鲜有助于预防感冒。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冬季要注意保暖，特别是头部、手部和脚部，以免感冒。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通过合理饮食、适量运动、保证充足的睡眠等方式增强免疫力，预防感冒。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尽量避免接触已经感冒的人，特别是儿童和老年人，以预防被传染。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https://d.book118.com/375243101013011130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2024-09-29T14:26:45.227</cp:lastPrinted>
  <dcterms:created xsi:type="dcterms:W3CDTF">2024-09-29T06:26:45Z</dcterms:created>
  <dcterms:modified xsi:type="dcterms:W3CDTF">2024-09-29T06:26:47Z</dcterms:modified>
</cp:coreProperties>
</file>