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61EA8-34D2-47B4-A412-4F27752E3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7D770-E633-4160-B6B6-E9D1204F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0F07D-EA7C-405A-997E-2CAD28F2F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AD1FA-9791-496B-97B5-B07F53D7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96E5A-F443-420C-8044-F3094469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059B7-BB5D-473E-9153-8D4B1782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D4620-6A4B-470C-8BD9-D09E867EA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14B0C-CFC6-40F9-9AD2-F11D747E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9974C-75DE-4E1F-917A-2D400290A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4CF32-5B9D-4235-9F6C-A7CB2BAB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5DE56-F0A6-4EDE-AA83-7AE00568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44023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矿业企业社会责任与可持续发展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矿业企业的社会责任概述
 可持续发展理念与重要性
 企业社会责任与可持续发展关系
 矿业企业社会责任实践案例
 可持续发展在矿业中的应用
 环境保护与矿业企业责任
 社会贡献与矿业企业责任
 未来展望与矿业企业发展策略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矿业企业的社会责任概述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矿业企业社会责任与可持续发展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矿业企业的社会责任概述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矿业企业社会责任的定义和内涵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1.企业社会责任是指企业在追求经济效益的同时，积极保护和提升社会、环境和经济利益的责任。</a:t>
            </a:r>
          </a:p>
          <a:p>
            <a:r>
              <a:t>2.矿业企业的社会责任包括保障生产安全、促进地方经济发展、保护环境、提高员工福祉等方面。</a:t>
            </a:r>
          </a:p>
          <a:p>
            <a:r>
              <a:t>3.矿业企业的社会责任不仅符合企业自身长远发展利益，也是行业可持续发展的必然选择。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矿业企业社会责任的法律法规要求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1.矿业企业需要遵守国内外相关法律法规，确保合法合规经营。</a:t>
            </a:r>
          </a:p>
          <a:p>
            <a:r>
              <a:t>2.企业需要建立完善的治理结构和内控制度，规范经营行为，杜绝违法违规行为。</a:t>
            </a:r>
          </a:p>
          <a:p>
            <a:r>
              <a:t>3.企业应积极响应政府政策，加强自律，提高行业形象和社会认可度。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矿业企业的社会责任概述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1.可持续发展要求企业在经济发展、社会进步和环境保护三方面取得平衡。</a:t>
            </a:r>
          </a:p>
          <a:p>
            <a:r>
              <a:t>2.矿业企业的社会责任实践有助于提升企业可持续发展能力，提高企业综合竞争力。</a:t>
            </a:r>
          </a:p>
          <a:p>
            <a:r>
              <a:t>3.矿业企业需要加强与社会各界的沟通合作，共同推动行业可持续发展。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矿业企业社会责任的实践案例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1.介绍国内外矿业企业在社会责任实践方面的成功案例。</a:t>
            </a:r>
          </a:p>
          <a:p>
            <a:r>
              <a:t>2.分析案例背后的管理理念和经营策略，为其他企业提供借鉴和启示。</a:t>
            </a:r>
          </a:p>
          <a:p>
            <a:r>
              <a:t>3.倡导更多矿业企业关注社会责任，积极参与实践，共同推动行业发展。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矿业企业社会责任与可持续发展的关系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矿业企业的社会责任概述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矿业企业社会责任的挑战与机遇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1.分析当前矿业企业社会责任面临的挑战，如环保压力、资源短缺、价格波动等。</a:t>
            </a:r>
          </a:p>
          <a:p>
            <a:r>
              <a:t>2.探讨应对挑战的措施和方案，如技术创新、资源整合、国际合作等。</a:t>
            </a:r>
          </a:p>
          <a:p>
            <a:r>
              <a:t>3.强调矿业企业在社会责任实践中的机遇，如提升品牌形象、拓展市场份额、获得政府支持等。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未来展望与倡议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1.展望未来矿业企业社会责任的发展趋势和前景，提出展望和建议。</a:t>
            </a:r>
          </a:p>
          <a:p>
            <a:r>
              <a:t>2.倡导矿业企业继续加强社会责任实践，积极参与全球治理和可持续发展。</a:t>
            </a:r>
          </a:p>
          <a:p>
            <a:r>
              <a:t>3.呼吁政府、行业协会、社会各界共同关注和支持矿业企业的社会责任发展，共同推动可持续发展的未来。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可持续发展理念与重要性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矿业企业社会责任与可持续发展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可持续发展理念与重要性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可持续发展理念的定义和内涵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1.可持续发展是指在满足当前世代需求的同时，不损害未来世代满足其需求的能力。</a:t>
            </a:r>
          </a:p>
          <a:p>
            <a:r>
              <a:t>2.可持续发展的三个维度：经济、社会和环境。</a:t>
            </a:r>
          </a:p>
          <a:p>
            <a:r>
              <a:t>3.矿业企业需要平衡经济效益和环境保护，实现可持续发展。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全球可持续发展目标与矿业企业的责任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1.联合国提出的17个全球可持续发展目标（SDGs），矿业企业的运营与发展需要紧密围绕这些目标。</a:t>
            </a:r>
          </a:p>
          <a:p>
            <a:r>
              <a:t>2.矿业企业在环境保护、社区发展和经济贡献方面的责任。</a:t>
            </a:r>
          </a:p>
          <a:p>
            <a:r>
              <a:t>3.遵循国际标准和规范，提高透明度，加强利益相关方沟通。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可持续发展理念与重要性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矿业企业对可持续发展的挑战与机遇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1.面临的挑战：环境破坏、资源耗竭、社区关系等。</a:t>
            </a:r>
          </a:p>
          <a:p>
            <a:r>
              <a:t>2.机遇：通过技术创新、提高资源利用效率、发展循环经济等方式，实现可持续发展。</a:t>
            </a:r>
          </a:p>
          <a:p>
            <a:r>
              <a:t>3.矿业企业需要制定长期战略，积极应对挑战，抓住机遇。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可持续发展对矿业企业经济效益的影响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1.可持续发展有助于提高矿业企业的长期经济效益。</a:t>
            </a:r>
          </a:p>
          <a:p>
            <a:r>
              <a:t>2.通过提高资源利用效率、降低生产成本、提高产品质量等方式，提高企业竞争力。</a:t>
            </a:r>
          </a:p>
          <a:p>
            <a:r>
              <a:t>3.加强供应链管理，实现供应链的可持续发展。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可持续发展理念与重要性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可持续发展对矿业企业品牌形象的影响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1.可持续发展有助于提高矿业企业的品牌形象和声誉。</a:t>
            </a:r>
          </a:p>
          <a:p>
            <a:r>
              <a:t>2.积极履行社会责任，加强利益相关方沟通，提高透明度。</a:t>
            </a:r>
          </a:p>
          <a:p>
            <a:r>
              <a:t>3.参与可持续发展倡议和合作项目，展示矿业企业的领导力和贡献。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未来趋势和前沿技术对矿业企业可持续发展的影响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1.未来趋势：环境保护、清洁能源、数字化转型等将对矿业企业产生深远影响。</a:t>
            </a:r>
          </a:p>
          <a:p>
            <a:r>
              <a:t>2.前沿技术：人工智能、物联网、区块链等技术有助于提高矿业企业的可持续发展水平。</a:t>
            </a:r>
          </a:p>
          <a:p>
            <a:r>
              <a:t>3.矿业企业需要关注未来趋势和前沿技术，积极应对和把握机遇。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企业社会责任与可持续发展关系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矿业企业社会责任与可持续发展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企业社会责任与可持续发展关系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企业社会责任与可持续发展的内涵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1.企业社会责任是指企业在追求经济效益的同时，积极保护和提升社会、环境和经济利益的责任。</a:t>
            </a:r>
          </a:p>
          <a:p>
            <a:r>
              <a:t>2.可持续发展是指满足当前人们的需求，同时不损害未来世代满足其需求的能力的发展模式。</a:t>
            </a:r>
          </a:p>
          <a:p>
            <a:r>
              <a:t>3.企业社会责任和可持续发展都强调经济、社会和环境的三重底线，具有内在的一致性。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企业社会责任对可持续发展的推动作用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1.企业通过履行社会责任，可以提升品牌形象和声誉，吸引更多投资和优秀人才，进而促进可持续发展。</a:t>
            </a:r>
          </a:p>
          <a:p>
            <a:r>
              <a:t>2.企业社会责任的实践可以帮助企业发现并规避潜在的风险，如环境风险、供应链风险等，为可持续发展提供保障。</a:t>
            </a:r>
          </a:p>
          <a:p>
            <a:r>
              <a:t>3.企业的社会责任行为可以激发员工的归属感和自豪感，提高工作效率，进一步推动可持续发展。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企业社会责任与可持续发展关系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可持续发展对企业社会责任的引导作用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1.可持续发展理念可以引导企业将社会责任纳入战略规划，使其成为企业发展的重要组成部分。</a:t>
            </a:r>
          </a:p>
          <a:p>
            <a:r>
              <a:t>2.通过可持续发展的目标，企业可以明确自身的社会责任方向，针对性地开展社会责任实践。</a:t>
            </a:r>
          </a:p>
          <a:p>
            <a:r>
              <a:t>3.可持续发展的框架下，企业可以更好地与政府、社会组织和其他利益相关者合作，共同推进社会责任的履行。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矿业企业社会责任实践案例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矿业企业社会责任与可持续发展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矿业企业社会责任实践案例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1.矿业企业应遵循国际环境标准，制定并执行严格的环保政策，减少采矿活动对环境的影响。</a:t>
            </a:r>
          </a:p>
          <a:p>
            <a:r>
              <a:t>2.投入资金和技术，提高矿产资源利用率，降低能耗，减少废弃物排放，实现绿色采矿。</a:t>
            </a:r>
          </a:p>
          <a:p>
            <a:r>
              <a:t>3.积极参与环境保护公益事业，支持当地生态修复和环境保护项目，实现企业与环境的和谐发展。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社区发展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1.矿业企业应关注当地社区的发展，与社区建立良好的合作关系，实现互利共赢。</a:t>
            </a:r>
          </a:p>
          <a:p>
            <a:r>
              <a:t>2.支持社区基础设施建设，提高社区居民的生活水平，同时为企业提供稳定的发展环境。</a:t>
            </a:r>
          </a:p>
          <a:p>
            <a:r>
              <a:t>3.开展社区公益活动，关注社区教育、医疗等公益事业，提高矿业企业的社会形象。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https://d.book118.com/375244023202011042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矿业企业的社会责任概述</vt:lpstr>
      <vt:lpstr> 矿业企业的社会责任概述</vt:lpstr>
      <vt:lpstr> 矿业企业的社会责任概述</vt:lpstr>
      <vt:lpstr> 矿业企业的社会责任概述</vt:lpstr>
      <vt:lpstr> 可持续发展理念与重要性</vt:lpstr>
      <vt:lpstr> 可持续发展理念与重要性</vt:lpstr>
      <vt:lpstr> 可持续发展理念与重要性</vt:lpstr>
      <vt:lpstr> 可持续发展理念与重要性</vt:lpstr>
      <vt:lpstr> 企业社会责任与可持续发展关系</vt:lpstr>
      <vt:lpstr> 企业社会责任与可持续发展关系</vt:lpstr>
      <vt:lpstr> 企业社会责任与可持续发展关系</vt:lpstr>
      <vt:lpstr> 矿业企业社会责任实践案例</vt:lpstr>
      <vt:lpstr> 矿业企业社会责任实践案例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2024-09-03T20:01:17.155</cp:lastPrinted>
  <dcterms:created xsi:type="dcterms:W3CDTF">2024-09-03T12:01:17Z</dcterms:created>
  <dcterms:modified xsi:type="dcterms:W3CDTF">2024-09-03T12:01:19Z</dcterms:modified>
</cp:coreProperties>
</file>